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7" r:id="rId2"/>
    <p:sldId id="256" r:id="rId3"/>
    <p:sldId id="264" r:id="rId4"/>
    <p:sldId id="295" r:id="rId5"/>
    <p:sldId id="293" r:id="rId6"/>
    <p:sldId id="273" r:id="rId7"/>
    <p:sldId id="269" r:id="rId8"/>
    <p:sldId id="266" r:id="rId9"/>
    <p:sldId id="296" r:id="rId10"/>
    <p:sldId id="267" r:id="rId11"/>
    <p:sldId id="268" r:id="rId12"/>
    <p:sldId id="272" r:id="rId13"/>
    <p:sldId id="277" r:id="rId14"/>
    <p:sldId id="298" r:id="rId15"/>
    <p:sldId id="286" r:id="rId16"/>
    <p:sldId id="280" r:id="rId17"/>
    <p:sldId id="282" r:id="rId18"/>
    <p:sldId id="29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D258873-7A14-478D-8319-0CB66AFA5BBE}">
          <p14:sldIdLst>
            <p14:sldId id="287"/>
            <p14:sldId id="256"/>
            <p14:sldId id="264"/>
            <p14:sldId id="295"/>
            <p14:sldId id="293"/>
            <p14:sldId id="273"/>
            <p14:sldId id="269"/>
            <p14:sldId id="266"/>
            <p14:sldId id="296"/>
            <p14:sldId id="267"/>
            <p14:sldId id="268"/>
            <p14:sldId id="272"/>
            <p14:sldId id="277"/>
            <p14:sldId id="298"/>
            <p14:sldId id="286"/>
            <p14:sldId id="280"/>
            <p14:sldId id="282"/>
            <p14:sldId id="297"/>
          </p14:sldIdLst>
        </p14:section>
        <p14:section name="Раздел без заголовка" id="{79CF2CC1-22C1-4904-9733-B7A46586153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66"/>
    <a:srgbClr val="DD55A3"/>
    <a:srgbClr val="FF0000"/>
    <a:srgbClr val="FF6600"/>
    <a:srgbClr val="FFC409"/>
    <a:srgbClr val="D08962"/>
    <a:srgbClr val="CBF8AA"/>
    <a:srgbClr val="CC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9832" autoAdjust="0"/>
  </p:normalViewPr>
  <p:slideViewPr>
    <p:cSldViewPr>
      <p:cViewPr>
        <p:scale>
          <a:sx n="150" d="100"/>
          <a:sy n="150" d="100"/>
        </p:scale>
        <p:origin x="1158" y="28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CE7F-3D50-46B7-9490-B268BF0B247C}" type="datetimeFigureOut">
              <a:rPr lang="ru-RU" smtClean="0"/>
              <a:t>10.03.2013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3D543-2169-4327-BC9E-D4033F16EA71}" type="slidenum">
              <a:rPr lang="ru-RU" smtClean="0"/>
              <a:t>‹#›</a:t>
            </a:fld>
            <a:endParaRPr lang="ru-RU"/>
          </a:p>
        </p:txBody>
      </p:sp>
    </p:spTree>
    <p:extLst>
      <p:ext uri="{BB962C8B-B14F-4D97-AF65-F5344CB8AC3E}">
        <p14:creationId xmlns:p14="http://schemas.microsoft.com/office/powerpoint/2010/main" val="285740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13D543-2169-4327-BC9E-D4033F16EA71}" type="slidenum">
              <a:rPr lang="ru-RU" smtClean="0"/>
              <a:t>4</a:t>
            </a:fld>
            <a:endParaRPr lang="ru-RU"/>
          </a:p>
        </p:txBody>
      </p:sp>
    </p:spTree>
    <p:extLst>
      <p:ext uri="{BB962C8B-B14F-4D97-AF65-F5344CB8AC3E}">
        <p14:creationId xmlns:p14="http://schemas.microsoft.com/office/powerpoint/2010/main" val="27788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13D543-2169-4327-BC9E-D4033F16EA71}" type="slidenum">
              <a:rPr lang="ru-RU" smtClean="0"/>
              <a:t>12</a:t>
            </a:fld>
            <a:endParaRPr lang="ru-RU"/>
          </a:p>
        </p:txBody>
      </p:sp>
    </p:spTree>
    <p:extLst>
      <p:ext uri="{BB962C8B-B14F-4D97-AF65-F5344CB8AC3E}">
        <p14:creationId xmlns:p14="http://schemas.microsoft.com/office/powerpoint/2010/main" val="11590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313D543-2169-4327-BC9E-D4033F16EA71}" type="slidenum">
              <a:rPr lang="ru-RU" smtClean="0"/>
              <a:t>14</a:t>
            </a:fld>
            <a:endParaRPr lang="ru-RU"/>
          </a:p>
        </p:txBody>
      </p:sp>
    </p:spTree>
    <p:extLst>
      <p:ext uri="{BB962C8B-B14F-4D97-AF65-F5344CB8AC3E}">
        <p14:creationId xmlns:p14="http://schemas.microsoft.com/office/powerpoint/2010/main" val="159976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586E3F-4257-48EE-98E9-7CA6645C0299}" type="datetimeFigureOut">
              <a:rPr lang="ru-RU" smtClean="0"/>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342579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586E3F-4257-48EE-98E9-7CA6645C0299}" type="datetimeFigureOut">
              <a:rPr lang="ru-RU" smtClean="0"/>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24594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586E3F-4257-48EE-98E9-7CA6645C0299}" type="datetimeFigureOut">
              <a:rPr lang="ru-RU" smtClean="0"/>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268294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586E3F-4257-48EE-98E9-7CA6645C0299}" type="datetimeFigureOut">
              <a:rPr lang="ru-RU" smtClean="0"/>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11144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586E3F-4257-48EE-98E9-7CA6645C0299}" type="datetimeFigureOut">
              <a:rPr lang="ru-RU" smtClean="0"/>
              <a:t>10.03.2013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349051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586E3F-4257-48EE-98E9-7CA6645C0299}" type="datetimeFigureOut">
              <a:rPr lang="ru-RU" smtClean="0"/>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76341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586E3F-4257-48EE-98E9-7CA6645C0299}" type="datetimeFigureOut">
              <a:rPr lang="ru-RU" smtClean="0"/>
              <a:t>10.03.2013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35394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586E3F-4257-48EE-98E9-7CA6645C0299}" type="datetimeFigureOut">
              <a:rPr lang="ru-RU" smtClean="0"/>
              <a:t>10.03.2013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305035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586E3F-4257-48EE-98E9-7CA6645C0299}" type="datetimeFigureOut">
              <a:rPr lang="ru-RU" smtClean="0"/>
              <a:t>10.03.2013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253270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586E3F-4257-48EE-98E9-7CA6645C0299}" type="datetimeFigureOut">
              <a:rPr lang="ru-RU" smtClean="0"/>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75689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586E3F-4257-48EE-98E9-7CA6645C0299}" type="datetimeFigureOut">
              <a:rPr lang="ru-RU" smtClean="0"/>
              <a:t>10.03.2013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3F0FB-F9DE-4A72-BEF4-31D194D52006}" type="slidenum">
              <a:rPr lang="ru-RU" smtClean="0"/>
              <a:t>‹#›</a:t>
            </a:fld>
            <a:endParaRPr lang="ru-RU"/>
          </a:p>
        </p:txBody>
      </p:sp>
    </p:spTree>
    <p:extLst>
      <p:ext uri="{BB962C8B-B14F-4D97-AF65-F5344CB8AC3E}">
        <p14:creationId xmlns:p14="http://schemas.microsoft.com/office/powerpoint/2010/main" val="329015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86E3F-4257-48EE-98E9-7CA6645C0299}" type="datetimeFigureOut">
              <a:rPr lang="ru-RU" smtClean="0"/>
              <a:t>10.03.2013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3F0FB-F9DE-4A72-BEF4-31D194D52006}" type="slidenum">
              <a:rPr lang="ru-RU" smtClean="0"/>
              <a:t>‹#›</a:t>
            </a:fld>
            <a:endParaRPr lang="ru-RU"/>
          </a:p>
        </p:txBody>
      </p:sp>
    </p:spTree>
    <p:extLst>
      <p:ext uri="{BB962C8B-B14F-4D97-AF65-F5344CB8AC3E}">
        <p14:creationId xmlns:p14="http://schemas.microsoft.com/office/powerpoint/2010/main" val="2729391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hyperlink" Target="http://www.9151394.ru/projects/inyaz/fio_mioo/kulbida/web/27march/jack.htm" TargetMode="External"/><Relationship Id="rId7" Type="http://schemas.openxmlformats.org/officeDocument/2006/relationships/image" Target="../media/image32.jpeg"/><Relationship Id="rId2" Type="http://schemas.openxmlformats.org/officeDocument/2006/relationships/image" Target="../media/image28.wmf"/><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gif"/><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1680" y="620688"/>
            <a:ext cx="6048672" cy="2954655"/>
          </a:xfrm>
          <a:prstGeom prst="rect">
            <a:avLst/>
          </a:prstGeom>
        </p:spPr>
        <p:txBody>
          <a:bodyPr wrap="square">
            <a:spAutoFit/>
          </a:bodyPr>
          <a:lstStyle/>
          <a:p>
            <a:pPr algn="ctr"/>
            <a:endParaRPr lang="ru-RU" dirty="0" smtClean="0">
              <a:solidFill>
                <a:srgbClr val="FF0066"/>
              </a:solidFill>
              <a:effectLst>
                <a:outerShdw blurRad="38100" dist="38100" dir="2700000" algn="tl">
                  <a:srgbClr val="000000">
                    <a:alpha val="43137"/>
                  </a:srgbClr>
                </a:outerShdw>
              </a:effectLst>
              <a:latin typeface="Jokerman" pitchFamily="82" charset="0"/>
            </a:endParaRPr>
          </a:p>
          <a:p>
            <a:pPr algn="ctr"/>
            <a:endParaRPr lang="ru-RU" dirty="0">
              <a:solidFill>
                <a:srgbClr val="FF0066"/>
              </a:solidFill>
              <a:effectLst>
                <a:outerShdw blurRad="38100" dist="38100" dir="2700000" algn="tl">
                  <a:srgbClr val="000000">
                    <a:alpha val="43137"/>
                  </a:srgbClr>
                </a:outerShdw>
              </a:effectLst>
              <a:latin typeface="Jokerman" pitchFamily="82" charset="0"/>
            </a:endParaRPr>
          </a:p>
          <a:p>
            <a:pPr algn="ctr"/>
            <a:endParaRPr lang="ru-RU" dirty="0" smtClean="0">
              <a:solidFill>
                <a:srgbClr val="FF0066"/>
              </a:solidFill>
              <a:effectLst>
                <a:outerShdw blurRad="38100" dist="38100" dir="2700000" algn="tl">
                  <a:srgbClr val="000000">
                    <a:alpha val="43137"/>
                  </a:srgbClr>
                </a:outerShdw>
              </a:effectLst>
              <a:latin typeface="Jokerman" pitchFamily="82" charset="0"/>
            </a:endParaRPr>
          </a:p>
          <a:p>
            <a:pPr algn="ctr"/>
            <a:endParaRPr lang="ru-RU" dirty="0">
              <a:solidFill>
                <a:srgbClr val="FF0066"/>
              </a:solidFill>
              <a:effectLst>
                <a:outerShdw blurRad="38100" dist="38100" dir="2700000" algn="tl">
                  <a:srgbClr val="000000">
                    <a:alpha val="43137"/>
                  </a:srgbClr>
                </a:outerShdw>
              </a:effectLst>
              <a:latin typeface="Jokerman" pitchFamily="82" charset="0"/>
            </a:endParaRPr>
          </a:p>
          <a:p>
            <a:pPr algn="ctr"/>
            <a:endParaRPr lang="ru-RU" dirty="0" smtClean="0">
              <a:solidFill>
                <a:srgbClr val="FF0066"/>
              </a:solidFill>
              <a:effectLst>
                <a:outerShdw blurRad="38100" dist="38100" dir="2700000" algn="tl">
                  <a:srgbClr val="000000">
                    <a:alpha val="43137"/>
                  </a:srgbClr>
                </a:outerShdw>
              </a:effectLst>
              <a:latin typeface="Jokerman" pitchFamily="82" charset="0"/>
            </a:endParaRPr>
          </a:p>
          <a:p>
            <a:pPr algn="ctr"/>
            <a:r>
              <a:rPr lang="en-US" sz="4800" dirty="0" smtClean="0">
                <a:solidFill>
                  <a:srgbClr val="FF0066"/>
                </a:solidFill>
                <a:effectLst>
                  <a:outerShdw blurRad="38100" dist="38100" dir="2700000" algn="tl">
                    <a:srgbClr val="000000">
                      <a:alpha val="43137"/>
                    </a:srgbClr>
                  </a:outerShdw>
                </a:effectLst>
                <a:latin typeface="Jokerman" pitchFamily="82" charset="0"/>
              </a:rPr>
              <a:t>Traditions</a:t>
            </a:r>
            <a:r>
              <a:rPr lang="en-US" sz="4800" dirty="0">
                <a:solidFill>
                  <a:srgbClr val="FF0066"/>
                </a:solidFill>
                <a:effectLst>
                  <a:outerShdw blurRad="38100" dist="38100" dir="2700000" algn="tl">
                    <a:srgbClr val="000000">
                      <a:alpha val="43137"/>
                    </a:srgbClr>
                  </a:outerShdw>
                </a:effectLst>
                <a:latin typeface="Jokerman" pitchFamily="82" charset="0"/>
              </a:rPr>
              <a:t>, Holidays, Festivals</a:t>
            </a:r>
            <a:endParaRPr lang="ru-RU" sz="4800" dirty="0">
              <a:solidFill>
                <a:srgbClr val="FF0066"/>
              </a:solidFill>
              <a:effectLst>
                <a:outerShdw blurRad="38100" dist="38100" dir="2700000" algn="tl">
                  <a:srgbClr val="000000">
                    <a:alpha val="43137"/>
                  </a:srgbClr>
                </a:outerShdw>
              </a:effectLst>
            </a:endParaRPr>
          </a:p>
        </p:txBody>
      </p:sp>
      <p:sp>
        <p:nvSpPr>
          <p:cNvPr id="3" name="Прямоугольник 2"/>
          <p:cNvSpPr/>
          <p:nvPr/>
        </p:nvSpPr>
        <p:spPr>
          <a:xfrm rot="10800000" flipV="1">
            <a:off x="971600" y="4618001"/>
            <a:ext cx="7056784" cy="923330"/>
          </a:xfrm>
          <a:prstGeom prst="rect">
            <a:avLst/>
          </a:prstGeom>
        </p:spPr>
        <p:txBody>
          <a:bodyPr wrap="square">
            <a:spAutoFit/>
          </a:bodyPr>
          <a:lstStyle/>
          <a:p>
            <a:r>
              <a:rPr lang="ru-RU" b="1" dirty="0">
                <a:solidFill>
                  <a:schemeClr val="accent1">
                    <a:lumMod val="50000"/>
                  </a:schemeClr>
                </a:solidFill>
                <a:latin typeface="Comic Sans MS" pitchFamily="66" charset="0"/>
              </a:rPr>
              <a:t>Презентация по теме: «Праздники Великобритании»</a:t>
            </a:r>
          </a:p>
          <a:p>
            <a:r>
              <a:rPr lang="ru-RU" b="1" dirty="0" smtClean="0">
                <a:solidFill>
                  <a:schemeClr val="accent1">
                    <a:lumMod val="50000"/>
                  </a:schemeClr>
                </a:solidFill>
                <a:latin typeface="Comic Sans MS" pitchFamily="66" charset="0"/>
              </a:rPr>
              <a:t>подготовила учитель </a:t>
            </a:r>
            <a:r>
              <a:rPr lang="ru-RU" b="1" dirty="0">
                <a:solidFill>
                  <a:schemeClr val="accent1">
                    <a:lumMod val="50000"/>
                  </a:schemeClr>
                </a:solidFill>
                <a:latin typeface="Comic Sans MS" pitchFamily="66" charset="0"/>
              </a:rPr>
              <a:t>английского языка МБОУ СОШ №19 г. Владимира </a:t>
            </a:r>
            <a:r>
              <a:rPr lang="ru-RU" b="1" dirty="0" err="1" smtClean="0">
                <a:solidFill>
                  <a:schemeClr val="accent1">
                    <a:lumMod val="50000"/>
                  </a:schemeClr>
                </a:solidFill>
                <a:latin typeface="Comic Sans MS" pitchFamily="66" charset="0"/>
              </a:rPr>
              <a:t>Акинина</a:t>
            </a:r>
            <a:r>
              <a:rPr lang="ru-RU" b="1" dirty="0" smtClean="0">
                <a:solidFill>
                  <a:schemeClr val="accent1">
                    <a:lumMod val="50000"/>
                  </a:schemeClr>
                </a:solidFill>
                <a:latin typeface="Comic Sans MS" pitchFamily="66" charset="0"/>
              </a:rPr>
              <a:t> Елена Алексеевна</a:t>
            </a:r>
            <a:endParaRPr lang="ru-RU" dirty="0"/>
          </a:p>
        </p:txBody>
      </p:sp>
      <p:pic>
        <p:nvPicPr>
          <p:cNvPr id="2050" name="Picture 2" descr="C:\Users\Елена\Pictures\0_6969a_7200c619_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2196000" cy="2858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oskvacomvsesuda.nnover.ru/data/myupload/5/856/5856809/sal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2656"/>
            <a:ext cx="3168000" cy="301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117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836712"/>
            <a:ext cx="4176464" cy="5139869"/>
          </a:xfrm>
          <a:prstGeom prst="rect">
            <a:avLst/>
          </a:prstGeom>
        </p:spPr>
        <p:txBody>
          <a:bodyPr wrap="square">
            <a:spAutoFit/>
          </a:bodyPr>
          <a:lstStyle/>
          <a:p>
            <a:pPr algn="ctr"/>
            <a:endParaRPr lang="en-US" sz="3200" b="1" dirty="0" smtClean="0">
              <a:solidFill>
                <a:schemeClr val="accent3">
                  <a:lumMod val="50000"/>
                </a:schemeClr>
              </a:solidFill>
              <a:latin typeface="Algerian" pitchFamily="82" charset="0"/>
            </a:endParaRPr>
          </a:p>
          <a:p>
            <a:pPr algn="ctr"/>
            <a:r>
              <a:rPr lang="en-US" sz="3200" b="1" dirty="0" smtClean="0">
                <a:solidFill>
                  <a:schemeClr val="accent3">
                    <a:lumMod val="50000"/>
                  </a:schemeClr>
                </a:solidFill>
                <a:latin typeface="Algerian" pitchFamily="82" charset="0"/>
              </a:rPr>
              <a:t>Easter</a:t>
            </a:r>
            <a:endParaRPr lang="ru-RU" sz="3200" b="1" dirty="0" smtClean="0">
              <a:solidFill>
                <a:schemeClr val="accent3">
                  <a:lumMod val="50000"/>
                </a:schemeClr>
              </a:solidFill>
              <a:latin typeface="Comic Sans MS" pitchFamily="66" charset="0"/>
            </a:endParaRPr>
          </a:p>
          <a:p>
            <a:pPr algn="ctr"/>
            <a:r>
              <a:rPr lang="en-US" sz="2000" b="1" dirty="0" smtClean="0">
                <a:solidFill>
                  <a:srgbClr val="C00000"/>
                </a:solidFill>
                <a:latin typeface="Comic Sans MS" pitchFamily="66" charset="0"/>
              </a:rPr>
              <a:t>In April or at the end of March English people celebrate Easter Day. </a:t>
            </a:r>
            <a:endParaRPr lang="ru-RU" sz="2000" b="1" dirty="0" smtClean="0">
              <a:solidFill>
                <a:srgbClr val="C00000"/>
              </a:solidFill>
              <a:latin typeface="Comic Sans MS" pitchFamily="66" charset="0"/>
            </a:endParaRPr>
          </a:p>
          <a:p>
            <a:pPr algn="ctr"/>
            <a:r>
              <a:rPr lang="en-US" sz="2000" b="1" dirty="0" smtClean="0">
                <a:solidFill>
                  <a:srgbClr val="C00000"/>
                </a:solidFill>
                <a:latin typeface="Comic Sans MS" pitchFamily="66" charset="0"/>
              </a:rPr>
              <a:t>On Easter Sunday children get chocolate eggs and rabbits</a:t>
            </a:r>
            <a:r>
              <a:rPr lang="en-US" sz="2000" b="1" dirty="0" smtClean="0">
                <a:solidFill>
                  <a:srgbClr val="FF3300"/>
                </a:solidFill>
                <a:latin typeface="Comic Sans MS" pitchFamily="66" charset="0"/>
              </a:rPr>
              <a:t>.</a:t>
            </a:r>
          </a:p>
          <a:p>
            <a:pPr algn="ctr"/>
            <a:r>
              <a:rPr lang="en-US" sz="2000" b="1" dirty="0" smtClean="0">
                <a:solidFill>
                  <a:srgbClr val="C00000"/>
                </a:solidFill>
                <a:latin typeface="Comic Sans MS" pitchFamily="66" charset="0"/>
              </a:rPr>
              <a:t>Many modern Easter symbols come from ancient time.</a:t>
            </a:r>
          </a:p>
          <a:p>
            <a:pPr algn="ctr"/>
            <a:r>
              <a:rPr lang="en-US" sz="2000" b="1" dirty="0" smtClean="0">
                <a:solidFill>
                  <a:srgbClr val="C00000"/>
                </a:solidFill>
                <a:latin typeface="Comic Sans MS" pitchFamily="66" charset="0"/>
              </a:rPr>
              <a:t> The egg was a symbol long before the Christian era. </a:t>
            </a:r>
          </a:p>
          <a:p>
            <a:pPr algn="ctr"/>
            <a:r>
              <a:rPr lang="en-US" sz="2000" b="1" dirty="0" smtClean="0">
                <a:solidFill>
                  <a:srgbClr val="C00000"/>
                </a:solidFill>
                <a:latin typeface="Comic Sans MS" pitchFamily="66" charset="0"/>
              </a:rPr>
              <a:t>The Easter bunny is also originated in pre-Christian time. </a:t>
            </a:r>
            <a:endParaRPr lang="ru-RU" sz="2000" b="1" dirty="0" smtClean="0">
              <a:solidFill>
                <a:srgbClr val="C00000"/>
              </a:solidFill>
              <a:latin typeface="Comic Sans MS" pitchFamily="66" charset="0"/>
            </a:endParaRPr>
          </a:p>
          <a:p>
            <a:pPr algn="ctr"/>
            <a:r>
              <a:rPr lang="en-US" sz="2400" b="1" dirty="0" smtClean="0">
                <a:solidFill>
                  <a:srgbClr val="FFFF00"/>
                </a:solidFill>
                <a:latin typeface="Comic Sans MS" pitchFamily="66" charset="0"/>
              </a:rPr>
              <a:t> </a:t>
            </a:r>
            <a:endParaRPr lang="en-US" sz="2400" b="1" dirty="0">
              <a:solidFill>
                <a:srgbClr val="FFFF00"/>
              </a:solidFill>
              <a:latin typeface="Comic Sans MS" pitchFamily="66" charset="0"/>
            </a:endParaRPr>
          </a:p>
        </p:txBody>
      </p:sp>
      <p:pic>
        <p:nvPicPr>
          <p:cNvPr id="6148" name="Picture 4" descr="http://2.bp.blogspot.com/_QjLqcP52EC4/S7ZR7wcq1UI/AAAAAAAACS8/4W4xd4xPbOc/s400/hot-cross-bu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437112"/>
            <a:ext cx="1998949" cy="1872000"/>
          </a:xfrm>
          <a:prstGeom prst="ellipse">
            <a:avLst/>
          </a:prstGeom>
          <a:noFill/>
          <a:extLst>
            <a:ext uri="{909E8E84-426E-40DD-AFC4-6F175D3DCCD1}">
              <a14:hiddenFill xmlns:a14="http://schemas.microsoft.com/office/drawing/2010/main">
                <a:solidFill>
                  <a:srgbClr val="FFFFFF"/>
                </a:solidFill>
              </a14:hiddenFill>
            </a:ext>
          </a:extLst>
        </p:spPr>
      </p:pic>
      <p:pic>
        <p:nvPicPr>
          <p:cNvPr id="6150" name="Picture 6" descr="http://dl.ziza.ru/other/042011/18/shokolad/t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92696"/>
            <a:ext cx="2232000" cy="1491503"/>
          </a:xfrm>
          <a:prstGeom prst="ellipse">
            <a:avLst/>
          </a:prstGeom>
          <a:noFill/>
          <a:extLst>
            <a:ext uri="{909E8E84-426E-40DD-AFC4-6F175D3DCCD1}">
              <a14:hiddenFill xmlns:a14="http://schemas.microsoft.com/office/drawing/2010/main">
                <a:solidFill>
                  <a:srgbClr val="FFFFFF"/>
                </a:solidFill>
              </a14:hiddenFill>
            </a:ext>
          </a:extLst>
        </p:spPr>
      </p:pic>
      <p:pic>
        <p:nvPicPr>
          <p:cNvPr id="6152" name="Picture 8" descr="http://cyril.tuloup.free.fr/wp-content/uploads/oeufs_de_paques_referen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509120"/>
            <a:ext cx="1908000" cy="151216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50.radikal.ru/i129/0808/cd/7ebae4ee067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0688"/>
            <a:ext cx="1908000" cy="172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06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3356992"/>
            <a:ext cx="1800000" cy="125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476673"/>
            <a:ext cx="4248472" cy="5262979"/>
          </a:xfrm>
          <a:prstGeom prst="rect">
            <a:avLst/>
          </a:prstGeom>
        </p:spPr>
        <p:txBody>
          <a:bodyPr wrap="square">
            <a:spAutoFit/>
          </a:bodyPr>
          <a:lstStyle/>
          <a:p>
            <a:pPr algn="ctr"/>
            <a:endParaRPr lang="en-US" sz="3600" b="1" dirty="0" smtClean="0">
              <a:solidFill>
                <a:schemeClr val="tx1">
                  <a:lumMod val="95000"/>
                  <a:lumOff val="5000"/>
                </a:schemeClr>
              </a:solidFill>
              <a:latin typeface="Algerian" pitchFamily="82" charset="0"/>
            </a:endParaRPr>
          </a:p>
          <a:p>
            <a:pPr algn="ctr"/>
            <a:r>
              <a:rPr lang="en-US" sz="3600" b="1" dirty="0" smtClean="0">
                <a:solidFill>
                  <a:schemeClr val="tx1">
                    <a:lumMod val="95000"/>
                    <a:lumOff val="5000"/>
                  </a:schemeClr>
                </a:solidFill>
                <a:latin typeface="Algerian" pitchFamily="82" charset="0"/>
              </a:rPr>
              <a:t>Halloween</a:t>
            </a:r>
            <a:endParaRPr lang="en-US" sz="3600" b="1" dirty="0">
              <a:solidFill>
                <a:schemeClr val="tx1">
                  <a:lumMod val="95000"/>
                  <a:lumOff val="5000"/>
                </a:schemeClr>
              </a:solidFill>
              <a:latin typeface="Algerian" pitchFamily="82" charset="0"/>
            </a:endParaRPr>
          </a:p>
          <a:p>
            <a:pPr algn="ctr"/>
            <a:endParaRPr lang="ru-RU" sz="2400" b="1" dirty="0">
              <a:solidFill>
                <a:srgbClr val="FF0000"/>
              </a:solidFill>
            </a:endParaRPr>
          </a:p>
          <a:p>
            <a:pPr algn="ctr"/>
            <a:r>
              <a:rPr lang="en-US" sz="2400" b="1" dirty="0">
                <a:solidFill>
                  <a:srgbClr val="C00000"/>
                </a:solidFill>
                <a:latin typeface="Comic Sans MS" pitchFamily="66" charset="0"/>
              </a:rPr>
              <a:t>On the 31st of October there is </a:t>
            </a:r>
            <a:r>
              <a:rPr lang="en-US" sz="2400" b="1" dirty="0" err="1">
                <a:solidFill>
                  <a:srgbClr val="C00000"/>
                </a:solidFill>
                <a:latin typeface="Comic Sans MS" pitchFamily="66" charset="0"/>
              </a:rPr>
              <a:t>Halowe’en</a:t>
            </a:r>
            <a:r>
              <a:rPr lang="en-US" sz="2400" b="1" dirty="0">
                <a:solidFill>
                  <a:srgbClr val="C00000"/>
                </a:solidFill>
                <a:latin typeface="Comic Sans MS" pitchFamily="66" charset="0"/>
              </a:rPr>
              <a:t>. The symbol of this holiday is </a:t>
            </a:r>
            <a:r>
              <a:rPr lang="en-US" sz="2400" b="1" dirty="0">
                <a:solidFill>
                  <a:srgbClr val="C00000"/>
                </a:solidFill>
                <a:latin typeface="Comic Sans MS" pitchFamily="66" charset="0"/>
                <a:hlinkClick r:id="rId3"/>
              </a:rPr>
              <a:t>"Jack </a:t>
            </a:r>
            <a:r>
              <a:rPr lang="en-US" sz="2400" b="1" dirty="0" err="1">
                <a:solidFill>
                  <a:srgbClr val="C00000"/>
                </a:solidFill>
                <a:latin typeface="Comic Sans MS" pitchFamily="66" charset="0"/>
                <a:hlinkClick r:id="rId3"/>
              </a:rPr>
              <a:t>o'lantern</a:t>
            </a:r>
            <a:r>
              <a:rPr lang="en-US" sz="2400" b="1" dirty="0">
                <a:solidFill>
                  <a:srgbClr val="C00000"/>
                </a:solidFill>
                <a:latin typeface="Comic Sans MS" pitchFamily="66" charset="0"/>
                <a:hlinkClick r:id="rId3"/>
              </a:rPr>
              <a:t>"</a:t>
            </a:r>
            <a:r>
              <a:rPr lang="en-US" sz="2400" b="1" dirty="0">
                <a:solidFill>
                  <a:srgbClr val="C00000"/>
                </a:solidFill>
                <a:latin typeface="Comic Sans MS" pitchFamily="66" charset="0"/>
              </a:rPr>
              <a:t>. People make it from a pumpkin. </a:t>
            </a:r>
            <a:endParaRPr lang="ru-RU" sz="2400" b="1" dirty="0">
              <a:solidFill>
                <a:srgbClr val="C00000"/>
              </a:solidFill>
              <a:latin typeface="Comic Sans MS" pitchFamily="66" charset="0"/>
            </a:endParaRPr>
          </a:p>
          <a:p>
            <a:pPr algn="ct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Children</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like</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Haloween</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parties</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they</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put</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on</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witch’s</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and</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ghost’s</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dresses</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They</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go</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trick</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or</a:t>
            </a:r>
            <a:r>
              <a:rPr lang="ru-RU" sz="2400" b="1" dirty="0">
                <a:solidFill>
                  <a:srgbClr val="C00000"/>
                </a:solidFill>
                <a:latin typeface="Comic Sans MS" pitchFamily="66" charset="0"/>
              </a:rPr>
              <a:t> </a:t>
            </a:r>
            <a:r>
              <a:rPr lang="ru-RU" sz="2400" b="1" dirty="0" err="1">
                <a:solidFill>
                  <a:srgbClr val="C00000"/>
                </a:solidFill>
                <a:latin typeface="Comic Sans MS" pitchFamily="66" charset="0"/>
              </a:rPr>
              <a:t>treat</a:t>
            </a:r>
            <a:r>
              <a:rPr lang="ru-RU" sz="2400" b="1" dirty="0">
                <a:solidFill>
                  <a:srgbClr val="C00000"/>
                </a:solidFill>
                <a:latin typeface="Comic Sans MS" pitchFamily="66" charset="0"/>
              </a:rPr>
              <a:t>”. </a:t>
            </a:r>
          </a:p>
        </p:txBody>
      </p:sp>
      <p:pic>
        <p:nvPicPr>
          <p:cNvPr id="5" name="Picture 7" descr="happy_hallowee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76672"/>
            <a:ext cx="1656000" cy="165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mamiemiche.m.a.pic.centerblog.net/4rpw06w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60648"/>
            <a:ext cx="2411760" cy="19872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Елена\Pictures\iCAPE7BJ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5085184"/>
            <a:ext cx="1656000" cy="1487425"/>
          </a:xfrm>
          <a:prstGeom prst="ellipse">
            <a:avLst/>
          </a:prstGeom>
          <a:noFill/>
          <a:extLst>
            <a:ext uri="{909E8E84-426E-40DD-AFC4-6F175D3DCCD1}">
              <a14:hiddenFill xmlns:a14="http://schemas.microsoft.com/office/drawing/2010/main">
                <a:solidFill>
                  <a:srgbClr val="FFFFFF"/>
                </a:solidFill>
              </a14:hiddenFill>
            </a:ext>
          </a:extLst>
        </p:spPr>
      </p:pic>
      <p:pic>
        <p:nvPicPr>
          <p:cNvPr id="2056" name="Picture 8" descr="C:\Users\Елена\Pictures\34508116_192_00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3645024"/>
            <a:ext cx="1656000" cy="2630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7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692696"/>
            <a:ext cx="5832648" cy="5909310"/>
          </a:xfrm>
          <a:prstGeom prst="rect">
            <a:avLst/>
          </a:prstGeom>
        </p:spPr>
        <p:txBody>
          <a:bodyPr wrap="square">
            <a:spAutoFit/>
          </a:bodyPr>
          <a:lstStyle/>
          <a:p>
            <a:pPr algn="ctr"/>
            <a:r>
              <a:rPr lang="en-US" b="1" dirty="0">
                <a:solidFill>
                  <a:srgbClr val="C00000"/>
                </a:solidFill>
                <a:latin typeface="Comic Sans MS" pitchFamily="66" charset="0"/>
              </a:rPr>
              <a:t>Five little pumpkins sitting on a gate.</a:t>
            </a:r>
            <a:br>
              <a:rPr lang="en-US" b="1" dirty="0">
                <a:solidFill>
                  <a:srgbClr val="C00000"/>
                </a:solidFill>
                <a:latin typeface="Comic Sans MS" pitchFamily="66" charset="0"/>
              </a:rPr>
            </a:br>
            <a:r>
              <a:rPr lang="en-US" b="1" dirty="0">
                <a:solidFill>
                  <a:srgbClr val="C00000"/>
                </a:solidFill>
                <a:latin typeface="Comic Sans MS" pitchFamily="66" charset="0"/>
              </a:rPr>
              <a:t>The first one said, "oh my it's getting late."</a:t>
            </a:r>
            <a:br>
              <a:rPr lang="en-US" b="1" dirty="0">
                <a:solidFill>
                  <a:srgbClr val="C00000"/>
                </a:solidFill>
                <a:latin typeface="Comic Sans MS" pitchFamily="66" charset="0"/>
              </a:rPr>
            </a:br>
            <a:r>
              <a:rPr lang="en-US" b="1" dirty="0">
                <a:solidFill>
                  <a:srgbClr val="C00000"/>
                </a:solidFill>
                <a:latin typeface="Comic Sans MS" pitchFamily="66" charset="0"/>
              </a:rPr>
              <a:t>The second one </a:t>
            </a:r>
            <a:r>
              <a:rPr lang="en-US" b="1" dirty="0" err="1">
                <a:solidFill>
                  <a:srgbClr val="C00000"/>
                </a:solidFill>
                <a:latin typeface="Comic Sans MS" pitchFamily="66" charset="0"/>
              </a:rPr>
              <a:t>said</a:t>
            </a:r>
            <a:r>
              <a:rPr lang="en-US" b="1" dirty="0" err="1" smtClean="0">
                <a:solidFill>
                  <a:srgbClr val="C00000"/>
                </a:solidFill>
                <a:latin typeface="Comic Sans MS" pitchFamily="66" charset="0"/>
              </a:rPr>
              <a:t>,"</a:t>
            </a:r>
            <a:r>
              <a:rPr lang="en-US" b="1" dirty="0" err="1">
                <a:solidFill>
                  <a:srgbClr val="C00000"/>
                </a:solidFill>
                <a:latin typeface="Comic Sans MS" pitchFamily="66" charset="0"/>
              </a:rPr>
              <a:t>there</a:t>
            </a:r>
            <a:r>
              <a:rPr lang="en-US" b="1" dirty="0">
                <a:solidFill>
                  <a:srgbClr val="C00000"/>
                </a:solidFill>
                <a:latin typeface="Comic Sans MS" pitchFamily="66" charset="0"/>
              </a:rPr>
              <a:t> are witches in </a:t>
            </a:r>
            <a:r>
              <a:rPr lang="en-US" b="1" dirty="0" smtClean="0">
                <a:solidFill>
                  <a:srgbClr val="C00000"/>
                </a:solidFill>
                <a:latin typeface="Comic Sans MS" pitchFamily="66" charset="0"/>
              </a:rPr>
              <a:t>the</a:t>
            </a:r>
            <a:r>
              <a:rPr lang="ru-RU" b="1" dirty="0" smtClean="0">
                <a:solidFill>
                  <a:srgbClr val="C00000"/>
                </a:solidFill>
                <a:latin typeface="Comic Sans MS" pitchFamily="66" charset="0"/>
              </a:rPr>
              <a:t> </a:t>
            </a:r>
            <a:r>
              <a:rPr lang="en-US" b="1" dirty="0" smtClean="0">
                <a:solidFill>
                  <a:srgbClr val="C00000"/>
                </a:solidFill>
                <a:latin typeface="Comic Sans MS" pitchFamily="66" charset="0"/>
              </a:rPr>
              <a:t>air</a:t>
            </a:r>
            <a:r>
              <a:rPr lang="en-US" b="1" dirty="0">
                <a:solidFill>
                  <a:srgbClr val="C00000"/>
                </a:solidFill>
                <a:latin typeface="Comic Sans MS" pitchFamily="66" charset="0"/>
              </a:rPr>
              <a:t>."</a:t>
            </a:r>
            <a:br>
              <a:rPr lang="en-US" b="1" dirty="0">
                <a:solidFill>
                  <a:srgbClr val="C00000"/>
                </a:solidFill>
                <a:latin typeface="Comic Sans MS" pitchFamily="66" charset="0"/>
              </a:rPr>
            </a:br>
            <a:r>
              <a:rPr lang="en-US" b="1" dirty="0">
                <a:solidFill>
                  <a:srgbClr val="C00000"/>
                </a:solidFill>
                <a:latin typeface="Comic Sans MS" pitchFamily="66" charset="0"/>
              </a:rPr>
              <a:t>The third one said, "but we don't care!"</a:t>
            </a:r>
            <a:br>
              <a:rPr lang="en-US" b="1" dirty="0">
                <a:solidFill>
                  <a:srgbClr val="C00000"/>
                </a:solidFill>
                <a:latin typeface="Comic Sans MS" pitchFamily="66" charset="0"/>
              </a:rPr>
            </a:br>
            <a:r>
              <a:rPr lang="en-US" b="1" dirty="0">
                <a:solidFill>
                  <a:srgbClr val="C00000"/>
                </a:solidFill>
                <a:latin typeface="Comic Sans MS" pitchFamily="66" charset="0"/>
              </a:rPr>
              <a:t>The fourth one said, "let's run and run and run."</a:t>
            </a:r>
            <a:br>
              <a:rPr lang="en-US" b="1" dirty="0">
                <a:solidFill>
                  <a:srgbClr val="C00000"/>
                </a:solidFill>
                <a:latin typeface="Comic Sans MS" pitchFamily="66" charset="0"/>
              </a:rPr>
            </a:br>
            <a:r>
              <a:rPr lang="en-US" b="1" dirty="0">
                <a:solidFill>
                  <a:srgbClr val="C00000"/>
                </a:solidFill>
                <a:latin typeface="Comic Sans MS" pitchFamily="66" charset="0"/>
              </a:rPr>
              <a:t>The fifth one said, "I'm ready for some fun!"</a:t>
            </a:r>
            <a:br>
              <a:rPr lang="en-US" b="1" dirty="0">
                <a:solidFill>
                  <a:srgbClr val="C00000"/>
                </a:solidFill>
                <a:latin typeface="Comic Sans MS" pitchFamily="66" charset="0"/>
              </a:rPr>
            </a:br>
            <a:r>
              <a:rPr lang="en-US" b="1" dirty="0" err="1">
                <a:solidFill>
                  <a:srgbClr val="C00000"/>
                </a:solidFill>
                <a:latin typeface="Comic Sans MS" pitchFamily="66" charset="0"/>
              </a:rPr>
              <a:t>OOOhh</a:t>
            </a:r>
            <a:r>
              <a:rPr lang="en-US" b="1" dirty="0">
                <a:solidFill>
                  <a:srgbClr val="C00000"/>
                </a:solidFill>
                <a:latin typeface="Comic Sans MS" pitchFamily="66" charset="0"/>
              </a:rPr>
              <a:t> </a:t>
            </a:r>
            <a:r>
              <a:rPr lang="en-US" b="1" dirty="0" err="1">
                <a:solidFill>
                  <a:srgbClr val="C00000"/>
                </a:solidFill>
                <a:latin typeface="Comic Sans MS" pitchFamily="66" charset="0"/>
              </a:rPr>
              <a:t>OOOhh</a:t>
            </a:r>
            <a:r>
              <a:rPr lang="en-US" b="1" dirty="0">
                <a:solidFill>
                  <a:srgbClr val="C00000"/>
                </a:solidFill>
                <a:latin typeface="Comic Sans MS" pitchFamily="66" charset="0"/>
              </a:rPr>
              <a:t> went the wind</a:t>
            </a:r>
            <a:br>
              <a:rPr lang="en-US" b="1" dirty="0">
                <a:solidFill>
                  <a:srgbClr val="C00000"/>
                </a:solidFill>
                <a:latin typeface="Comic Sans MS" pitchFamily="66" charset="0"/>
              </a:rPr>
            </a:br>
            <a:r>
              <a:rPr lang="en-US" b="1" dirty="0">
                <a:solidFill>
                  <a:srgbClr val="C00000"/>
                </a:solidFill>
                <a:latin typeface="Comic Sans MS" pitchFamily="66" charset="0"/>
              </a:rPr>
              <a:t>And out went the lights</a:t>
            </a:r>
            <a:br>
              <a:rPr lang="en-US" b="1" dirty="0">
                <a:solidFill>
                  <a:srgbClr val="C00000"/>
                </a:solidFill>
                <a:latin typeface="Comic Sans MS" pitchFamily="66" charset="0"/>
              </a:rPr>
            </a:br>
            <a:r>
              <a:rPr lang="en-US" b="1" dirty="0">
                <a:solidFill>
                  <a:srgbClr val="C00000"/>
                </a:solidFill>
                <a:latin typeface="Comic Sans MS" pitchFamily="66" charset="0"/>
              </a:rPr>
              <a:t>And the five little pumpkins rolled out of sight. </a:t>
            </a:r>
          </a:p>
          <a:p>
            <a:pPr algn="ctr"/>
            <a:endParaRPr lang="en-US" dirty="0" smtClean="0"/>
          </a:p>
          <a:p>
            <a:r>
              <a:rPr lang="ru-RU" b="1" dirty="0" smtClean="0">
                <a:solidFill>
                  <a:schemeClr val="accent4">
                    <a:lumMod val="50000"/>
                  </a:schemeClr>
                </a:solidFill>
                <a:latin typeface="Comic Sans MS" pitchFamily="66" charset="0"/>
              </a:rPr>
              <a:t>Пять </a:t>
            </a:r>
            <a:r>
              <a:rPr lang="ru-RU" b="1" dirty="0">
                <a:solidFill>
                  <a:schemeClr val="accent4">
                    <a:lumMod val="50000"/>
                  </a:schemeClr>
                </a:solidFill>
                <a:latin typeface="Comic Sans MS" pitchFamily="66" charset="0"/>
              </a:rPr>
              <a:t>маленьких тыкв сидит на воротах.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Первый сказал: "О, мой это уже поздно."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Второй сказал: "Есть ведьм в воздухе".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Третий сказал, "но мы все равно!"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Четвертый сказал: "Давайте работать и работать и работать".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Пятый сказал: "Я готов к повеселиться!" </a:t>
            </a:r>
            <a:br>
              <a:rPr lang="ru-RU" b="1" dirty="0">
                <a:solidFill>
                  <a:schemeClr val="accent4">
                    <a:lumMod val="50000"/>
                  </a:schemeClr>
                </a:solidFill>
                <a:latin typeface="Comic Sans MS" pitchFamily="66" charset="0"/>
              </a:rPr>
            </a:br>
            <a:r>
              <a:rPr lang="ru-RU" b="1" dirty="0" err="1">
                <a:solidFill>
                  <a:schemeClr val="accent4">
                    <a:lumMod val="50000"/>
                  </a:schemeClr>
                </a:solidFill>
                <a:latin typeface="Comic Sans MS" pitchFamily="66" charset="0"/>
              </a:rPr>
              <a:t>OOOhh</a:t>
            </a:r>
            <a:r>
              <a:rPr lang="ru-RU" b="1" dirty="0">
                <a:solidFill>
                  <a:schemeClr val="accent4">
                    <a:lumMod val="50000"/>
                  </a:schemeClr>
                </a:solidFill>
                <a:latin typeface="Comic Sans MS" pitchFamily="66" charset="0"/>
              </a:rPr>
              <a:t> </a:t>
            </a:r>
            <a:r>
              <a:rPr lang="ru-RU" b="1" dirty="0" err="1">
                <a:solidFill>
                  <a:schemeClr val="accent4">
                    <a:lumMod val="50000"/>
                  </a:schemeClr>
                </a:solidFill>
                <a:latin typeface="Comic Sans MS" pitchFamily="66" charset="0"/>
              </a:rPr>
              <a:t>OOOhh</a:t>
            </a:r>
            <a:r>
              <a:rPr lang="ru-RU" b="1" dirty="0">
                <a:solidFill>
                  <a:schemeClr val="accent4">
                    <a:lumMod val="50000"/>
                  </a:schemeClr>
                </a:solidFill>
                <a:latin typeface="Comic Sans MS" pitchFamily="66" charset="0"/>
              </a:rPr>
              <a:t> пошел ветра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И пошел из огней </a:t>
            </a:r>
            <a:br>
              <a:rPr lang="ru-RU" b="1" dirty="0">
                <a:solidFill>
                  <a:schemeClr val="accent4">
                    <a:lumMod val="50000"/>
                  </a:schemeClr>
                </a:solidFill>
                <a:latin typeface="Comic Sans MS" pitchFamily="66" charset="0"/>
              </a:rPr>
            </a:br>
            <a:r>
              <a:rPr lang="ru-RU" b="1" dirty="0">
                <a:solidFill>
                  <a:schemeClr val="accent4">
                    <a:lumMod val="50000"/>
                  </a:schemeClr>
                </a:solidFill>
                <a:latin typeface="Comic Sans MS" pitchFamily="66" charset="0"/>
              </a:rPr>
              <a:t>И пять маленьких тыкв проката из виду. </a:t>
            </a:r>
          </a:p>
        </p:txBody>
      </p:sp>
      <p:pic>
        <p:nvPicPr>
          <p:cNvPr id="1026" name="Picture 2" descr="C:\Users\Елена\Pictures\904876534827053568[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229200"/>
            <a:ext cx="1872000" cy="10051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Елена\Pictures\fiv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64704"/>
            <a:ext cx="2016000" cy="221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30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980728"/>
            <a:ext cx="5616624" cy="461665"/>
          </a:xfrm>
          <a:prstGeom prst="rect">
            <a:avLst/>
          </a:prstGeom>
          <a:noFill/>
        </p:spPr>
        <p:txBody>
          <a:bodyPr wrap="square" rtlCol="0">
            <a:spAutoFit/>
          </a:bodyPr>
          <a:lstStyle/>
          <a:p>
            <a:pPr algn="ctr"/>
            <a:r>
              <a:rPr lang="en-US" sz="2400" b="1" dirty="0">
                <a:solidFill>
                  <a:schemeClr val="accent6">
                    <a:lumMod val="50000"/>
                  </a:schemeClr>
                </a:solidFill>
                <a:effectLst>
                  <a:outerShdw blurRad="38100" dist="38100" dir="2700000" algn="tl">
                    <a:srgbClr val="000000">
                      <a:alpha val="43137"/>
                    </a:srgbClr>
                  </a:outerShdw>
                </a:effectLst>
                <a:latin typeface="Algerian" pitchFamily="82" charset="0"/>
              </a:rPr>
              <a:t>GUY </a:t>
            </a:r>
            <a:r>
              <a:rPr lang="en-US" sz="2400" b="1" dirty="0" smtClean="0">
                <a:solidFill>
                  <a:schemeClr val="accent6">
                    <a:lumMod val="50000"/>
                  </a:schemeClr>
                </a:solidFill>
                <a:effectLst>
                  <a:outerShdw blurRad="38100" dist="38100" dir="2700000" algn="tl">
                    <a:srgbClr val="000000">
                      <a:alpha val="43137"/>
                    </a:srgbClr>
                  </a:outerShdw>
                </a:effectLst>
                <a:latin typeface="Algerian" pitchFamily="82" charset="0"/>
              </a:rPr>
              <a:t>FAWKES ‘ NIGHT</a:t>
            </a:r>
            <a:r>
              <a:rPr lang="en-US" sz="2400" b="1" dirty="0">
                <a:solidFill>
                  <a:schemeClr val="accent6">
                    <a:lumMod val="50000"/>
                  </a:schemeClr>
                </a:solidFill>
                <a:effectLst>
                  <a:outerShdw blurRad="38100" dist="38100" dir="2700000" algn="tl">
                    <a:srgbClr val="000000">
                      <a:alpha val="43137"/>
                    </a:srgbClr>
                  </a:outerShdw>
                </a:effectLst>
                <a:latin typeface="Algerian" pitchFamily="82" charset="0"/>
              </a:rPr>
              <a:t>— NOVEMBER 5</a:t>
            </a:r>
            <a:endParaRPr lang="ru-RU" sz="2400" b="1" dirty="0">
              <a:solidFill>
                <a:schemeClr val="accent6">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2267744" y="2060848"/>
            <a:ext cx="4248472" cy="3970318"/>
          </a:xfrm>
          <a:prstGeom prst="rect">
            <a:avLst/>
          </a:prstGeom>
          <a:noFill/>
        </p:spPr>
        <p:txBody>
          <a:bodyPr wrap="square" rtlCol="0">
            <a:spAutoFit/>
          </a:bodyPr>
          <a:lstStyle/>
          <a:p>
            <a:r>
              <a:rPr lang="en-GB" b="1" dirty="0" smtClean="0">
                <a:solidFill>
                  <a:srgbClr val="CC0066"/>
                </a:solidFill>
                <a:latin typeface="Comic Sans MS" pitchFamily="66" charset="0"/>
              </a:rPr>
              <a:t>That day in 1605 some conspirators wanted to blow up the House of Parliament and kill King James I. Guy </a:t>
            </a:r>
            <a:r>
              <a:rPr lang="en-GB" b="1" dirty="0">
                <a:solidFill>
                  <a:srgbClr val="CC0066"/>
                </a:solidFill>
                <a:latin typeface="Comic Sans MS" pitchFamily="66" charset="0"/>
              </a:rPr>
              <a:t>Fawkes </a:t>
            </a:r>
            <a:r>
              <a:rPr lang="en-GB" b="1" dirty="0" smtClean="0">
                <a:solidFill>
                  <a:srgbClr val="CC0066"/>
                </a:solidFill>
                <a:latin typeface="Comic Sans MS" pitchFamily="66" charset="0"/>
              </a:rPr>
              <a:t>was </a:t>
            </a:r>
            <a:r>
              <a:rPr lang="en-GB" b="1" dirty="0">
                <a:solidFill>
                  <a:srgbClr val="CC0066"/>
                </a:solidFill>
                <a:latin typeface="Comic Sans MS" pitchFamily="66" charset="0"/>
              </a:rPr>
              <a:t>one of </a:t>
            </a:r>
            <a:r>
              <a:rPr lang="en-GB" b="1" dirty="0" smtClean="0">
                <a:solidFill>
                  <a:srgbClr val="CC0066"/>
                </a:solidFill>
                <a:latin typeface="Comic Sans MS" pitchFamily="66" charset="0"/>
              </a:rPr>
              <a:t>them. The King’s men caught Guy and killed him. Not many people think about those events now but they enjoy celebrating the day with their friends making big bonfires and watching beautiful fireworks. This holiday </a:t>
            </a:r>
            <a:r>
              <a:rPr lang="en-GB" b="1" dirty="0">
                <a:solidFill>
                  <a:srgbClr val="CC0066"/>
                </a:solidFill>
                <a:latin typeface="Comic Sans MS" pitchFamily="66" charset="0"/>
              </a:rPr>
              <a:t>commemorates the discovery of the so-called Gunpowder </a:t>
            </a:r>
            <a:r>
              <a:rPr lang="en-GB" b="1" dirty="0" smtClean="0">
                <a:solidFill>
                  <a:srgbClr val="CC0066"/>
                </a:solidFill>
                <a:latin typeface="Comic Sans MS" pitchFamily="66" charset="0"/>
              </a:rPr>
              <a:t>Plot  </a:t>
            </a:r>
            <a:r>
              <a:rPr lang="en-GB" b="1" dirty="0">
                <a:solidFill>
                  <a:srgbClr val="CC0066"/>
                </a:solidFill>
                <a:latin typeface="Comic Sans MS" pitchFamily="66" charset="0"/>
              </a:rPr>
              <a:t>and is celebrated throughout the </a:t>
            </a:r>
            <a:r>
              <a:rPr lang="en-GB" b="1" dirty="0" smtClean="0">
                <a:solidFill>
                  <a:srgbClr val="CC0066"/>
                </a:solidFill>
                <a:latin typeface="Comic Sans MS" pitchFamily="66" charset="0"/>
              </a:rPr>
              <a:t>country.</a:t>
            </a:r>
            <a:endParaRPr lang="ru-RU" b="1" dirty="0">
              <a:solidFill>
                <a:srgbClr val="CC0066"/>
              </a:solidFill>
              <a:latin typeface="Comic Sans MS" pitchFamily="66" charset="0"/>
            </a:endParaRPr>
          </a:p>
        </p:txBody>
      </p:sp>
      <p:pic>
        <p:nvPicPr>
          <p:cNvPr id="1026" name="Picture 2" descr="http://forum.kerch.net/uploads/gallery_9318_1155_3555.jpg"/>
          <p:cNvPicPr>
            <a:picLocks noChangeAspect="1" noChangeArrowheads="1"/>
          </p:cNvPicPr>
          <p:nvPr/>
        </p:nvPicPr>
        <p:blipFill rotWithShape="1">
          <a:blip r:embed="rId2">
            <a:extLst>
              <a:ext uri="{28A0092B-C50C-407E-A947-70E740481C1C}">
                <a14:useLocalDpi xmlns:a14="http://schemas.microsoft.com/office/drawing/2010/main" val="0"/>
              </a:ext>
            </a:extLst>
          </a:blip>
          <a:srcRect l="51771" t="-1645" r="-1589" b="1645"/>
          <a:stretch/>
        </p:blipFill>
        <p:spPr bwMode="auto">
          <a:xfrm>
            <a:off x="539552" y="836712"/>
            <a:ext cx="1488555" cy="2016224"/>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http://img0.liveinternet.ru/images/attach/c/1/50/844/50844121_1257537257_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573016"/>
            <a:ext cx="1872000" cy="241729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97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a:t>
            </a:r>
            <a:endParaRPr lang="ru-RU" dirty="0">
              <a:solidFill>
                <a:sysClr val="windowText" lastClr="000000"/>
              </a:solidFill>
            </a:endParaRPr>
          </a:p>
        </p:txBody>
      </p:sp>
      <p:sp>
        <p:nvSpPr>
          <p:cNvPr id="3" name="Прямоугольник 2"/>
          <p:cNvSpPr/>
          <p:nvPr/>
        </p:nvSpPr>
        <p:spPr>
          <a:xfrm>
            <a:off x="1835696"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4" name="Прямоугольник 3"/>
          <p:cNvSpPr/>
          <p:nvPr/>
        </p:nvSpPr>
        <p:spPr>
          <a:xfrm>
            <a:off x="2123728"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P</a:t>
            </a:r>
            <a:endParaRPr lang="ru-RU" dirty="0">
              <a:solidFill>
                <a:sysClr val="windowText" lastClr="000000"/>
              </a:solidFill>
            </a:endParaRPr>
          </a:p>
        </p:txBody>
      </p:sp>
      <p:sp>
        <p:nvSpPr>
          <p:cNvPr id="5" name="Прямоугольник 4"/>
          <p:cNvSpPr/>
          <p:nvPr/>
        </p:nvSpPr>
        <p:spPr>
          <a:xfrm>
            <a:off x="2411760"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6" name="Прямоугольник 5"/>
          <p:cNvSpPr/>
          <p:nvPr/>
        </p:nvSpPr>
        <p:spPr>
          <a:xfrm>
            <a:off x="2699792"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7" name="Прямоугольник 6"/>
          <p:cNvSpPr/>
          <p:nvPr/>
        </p:nvSpPr>
        <p:spPr>
          <a:xfrm>
            <a:off x="2987824"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a:t>
            </a:r>
            <a:endParaRPr lang="ru-RU" dirty="0">
              <a:solidFill>
                <a:sysClr val="windowText" lastClr="000000"/>
              </a:solidFill>
            </a:endParaRPr>
          </a:p>
        </p:txBody>
      </p:sp>
      <p:sp>
        <p:nvSpPr>
          <p:cNvPr id="8" name="Прямоугольник 7"/>
          <p:cNvSpPr/>
          <p:nvPr/>
        </p:nvSpPr>
        <p:spPr>
          <a:xfrm>
            <a:off x="3275856"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9" name="Прямоугольник 8"/>
          <p:cNvSpPr/>
          <p:nvPr/>
        </p:nvSpPr>
        <p:spPr>
          <a:xfrm>
            <a:off x="3563888"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a:t>
            </a:r>
            <a:endParaRPr lang="ru-RU" dirty="0">
              <a:solidFill>
                <a:sysClr val="windowText" lastClr="000000"/>
              </a:solidFill>
            </a:endParaRPr>
          </a:p>
        </p:txBody>
      </p:sp>
      <p:sp>
        <p:nvSpPr>
          <p:cNvPr id="10" name="Прямоугольник 9"/>
          <p:cNvSpPr/>
          <p:nvPr/>
        </p:nvSpPr>
        <p:spPr>
          <a:xfrm>
            <a:off x="3851920"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K</a:t>
            </a:r>
            <a:endParaRPr lang="ru-RU" dirty="0">
              <a:solidFill>
                <a:sysClr val="windowText" lastClr="000000"/>
              </a:solidFill>
            </a:endParaRPr>
          </a:p>
        </p:txBody>
      </p:sp>
      <p:sp>
        <p:nvSpPr>
          <p:cNvPr id="11" name="Прямоугольник 10"/>
          <p:cNvSpPr/>
          <p:nvPr/>
        </p:nvSpPr>
        <p:spPr>
          <a:xfrm>
            <a:off x="4139952"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D</a:t>
            </a:r>
            <a:endParaRPr lang="ru-RU" dirty="0">
              <a:solidFill>
                <a:sysClr val="windowText" lastClr="000000"/>
              </a:solidFill>
            </a:endParaRPr>
          </a:p>
        </p:txBody>
      </p:sp>
      <p:sp>
        <p:nvSpPr>
          <p:cNvPr id="12" name="Прямоугольник 11"/>
          <p:cNvSpPr/>
          <p:nvPr/>
        </p:nvSpPr>
        <p:spPr>
          <a:xfrm>
            <a:off x="4427984"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13" name="Прямоугольник 12"/>
          <p:cNvSpPr/>
          <p:nvPr/>
        </p:nvSpPr>
        <p:spPr>
          <a:xfrm>
            <a:off x="4716016"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a:t>
            </a:r>
            <a:endParaRPr lang="ru-RU" dirty="0">
              <a:solidFill>
                <a:sysClr val="windowText" lastClr="000000"/>
              </a:solidFill>
            </a:endParaRPr>
          </a:p>
        </p:txBody>
      </p:sp>
      <p:sp>
        <p:nvSpPr>
          <p:cNvPr id="14" name="Прямоугольник 13"/>
          <p:cNvSpPr/>
          <p:nvPr/>
        </p:nvSpPr>
        <p:spPr>
          <a:xfrm>
            <a:off x="2411760"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15" name="Прямоугольник 14"/>
          <p:cNvSpPr/>
          <p:nvPr/>
        </p:nvSpPr>
        <p:spPr>
          <a:xfrm>
            <a:off x="2411760" y="386104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16" name="Прямоугольник 15"/>
          <p:cNvSpPr/>
          <p:nvPr/>
        </p:nvSpPr>
        <p:spPr>
          <a:xfrm>
            <a:off x="2411760"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17" name="Прямоугольник 16"/>
          <p:cNvSpPr/>
          <p:nvPr/>
        </p:nvSpPr>
        <p:spPr>
          <a:xfrm>
            <a:off x="2411760" y="270892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t>
            </a:r>
            <a:endParaRPr lang="ru-RU" dirty="0">
              <a:solidFill>
                <a:sysClr val="windowText" lastClr="000000"/>
              </a:solidFill>
            </a:endParaRPr>
          </a:p>
        </p:txBody>
      </p:sp>
      <p:sp>
        <p:nvSpPr>
          <p:cNvPr id="18" name="Прямоугольник 17"/>
          <p:cNvSpPr/>
          <p:nvPr/>
        </p:nvSpPr>
        <p:spPr>
          <a:xfrm>
            <a:off x="2411760" y="299695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a:t>
            </a:r>
            <a:endParaRPr lang="ru-RU" dirty="0">
              <a:solidFill>
                <a:sysClr val="windowText" lastClr="000000"/>
              </a:solidFill>
            </a:endParaRPr>
          </a:p>
        </p:txBody>
      </p:sp>
      <p:sp>
        <p:nvSpPr>
          <p:cNvPr id="19" name="Прямоугольник 18"/>
          <p:cNvSpPr/>
          <p:nvPr/>
        </p:nvSpPr>
        <p:spPr>
          <a:xfrm>
            <a:off x="2411760"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a:t>
            </a:r>
            <a:endParaRPr lang="ru-RU" dirty="0">
              <a:solidFill>
                <a:sysClr val="windowText" lastClr="000000"/>
              </a:solidFill>
            </a:endParaRPr>
          </a:p>
        </p:txBody>
      </p:sp>
      <p:sp>
        <p:nvSpPr>
          <p:cNvPr id="20" name="Прямоугольник 19"/>
          <p:cNvSpPr/>
          <p:nvPr/>
        </p:nvSpPr>
        <p:spPr>
          <a:xfrm>
            <a:off x="2411760" y="184482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21" name="Прямоугольник 20"/>
          <p:cNvSpPr/>
          <p:nvPr/>
        </p:nvSpPr>
        <p:spPr>
          <a:xfrm>
            <a:off x="2411760" y="213285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a:t>
            </a:r>
            <a:endParaRPr lang="ru-RU" dirty="0">
              <a:solidFill>
                <a:sysClr val="windowText" lastClr="000000"/>
              </a:solidFill>
            </a:endParaRPr>
          </a:p>
        </p:txBody>
      </p:sp>
      <p:sp>
        <p:nvSpPr>
          <p:cNvPr id="22" name="Прямоугольник 21"/>
          <p:cNvSpPr/>
          <p:nvPr/>
        </p:nvSpPr>
        <p:spPr>
          <a:xfrm>
            <a:off x="3275856"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V</a:t>
            </a:r>
            <a:endParaRPr lang="ru-RU" dirty="0">
              <a:solidFill>
                <a:sysClr val="windowText" lastClr="000000"/>
              </a:solidFill>
            </a:endParaRPr>
          </a:p>
        </p:txBody>
      </p:sp>
      <p:sp>
        <p:nvSpPr>
          <p:cNvPr id="23" name="Прямоугольник 22"/>
          <p:cNvSpPr/>
          <p:nvPr/>
        </p:nvSpPr>
        <p:spPr>
          <a:xfrm>
            <a:off x="3275856" y="386104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24" name="Прямоугольник 23"/>
          <p:cNvSpPr/>
          <p:nvPr/>
        </p:nvSpPr>
        <p:spPr>
          <a:xfrm>
            <a:off x="3275856" y="414908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
            </a:r>
            <a:endParaRPr lang="ru-RU" dirty="0">
              <a:solidFill>
                <a:sysClr val="windowText" lastClr="000000"/>
              </a:solidFill>
            </a:endParaRPr>
          </a:p>
        </p:txBody>
      </p:sp>
      <p:sp>
        <p:nvSpPr>
          <p:cNvPr id="25" name="Прямоугольник 24"/>
          <p:cNvSpPr/>
          <p:nvPr/>
        </p:nvSpPr>
        <p:spPr>
          <a:xfrm>
            <a:off x="3275856"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G</a:t>
            </a:r>
            <a:endParaRPr lang="ru-RU" dirty="0">
              <a:solidFill>
                <a:sysClr val="windowText" lastClr="000000"/>
              </a:solidFill>
            </a:endParaRPr>
          </a:p>
        </p:txBody>
      </p:sp>
      <p:sp>
        <p:nvSpPr>
          <p:cNvPr id="26" name="Прямоугольник 25"/>
          <p:cNvSpPr/>
          <p:nvPr/>
        </p:nvSpPr>
        <p:spPr>
          <a:xfrm>
            <a:off x="3275856" y="184482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endParaRPr lang="ru-RU" dirty="0">
              <a:solidFill>
                <a:sysClr val="windowText" lastClr="000000"/>
              </a:solidFill>
            </a:endParaRPr>
          </a:p>
        </p:txBody>
      </p:sp>
      <p:sp>
        <p:nvSpPr>
          <p:cNvPr id="27" name="Прямоугольник 26"/>
          <p:cNvSpPr/>
          <p:nvPr/>
        </p:nvSpPr>
        <p:spPr>
          <a:xfrm>
            <a:off x="3275856" y="213285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
            </a:r>
            <a:endParaRPr lang="ru-RU" dirty="0">
              <a:solidFill>
                <a:sysClr val="windowText" lastClr="000000"/>
              </a:solidFill>
            </a:endParaRPr>
          </a:p>
        </p:txBody>
      </p:sp>
      <p:sp>
        <p:nvSpPr>
          <p:cNvPr id="28" name="Прямоугольник 27"/>
          <p:cNvSpPr/>
          <p:nvPr/>
        </p:nvSpPr>
        <p:spPr>
          <a:xfrm>
            <a:off x="3275856"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K</a:t>
            </a:r>
            <a:endParaRPr lang="ru-RU" dirty="0">
              <a:solidFill>
                <a:sysClr val="windowText" lastClr="000000"/>
              </a:solidFill>
            </a:endParaRPr>
          </a:p>
        </p:txBody>
      </p:sp>
      <p:sp>
        <p:nvSpPr>
          <p:cNvPr id="29" name="Прямоугольник 28"/>
          <p:cNvSpPr/>
          <p:nvPr/>
        </p:nvSpPr>
        <p:spPr>
          <a:xfrm>
            <a:off x="3275856" y="270892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t>
            </a:r>
            <a:endParaRPr lang="ru-RU" dirty="0">
              <a:solidFill>
                <a:sysClr val="windowText" lastClr="000000"/>
              </a:solidFill>
            </a:endParaRPr>
          </a:p>
        </p:txBody>
      </p:sp>
      <p:sp>
        <p:nvSpPr>
          <p:cNvPr id="30" name="Прямоугольник 29"/>
          <p:cNvSpPr/>
          <p:nvPr/>
        </p:nvSpPr>
        <p:spPr>
          <a:xfrm>
            <a:off x="3275856" y="299695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G</a:t>
            </a:r>
            <a:endParaRPr lang="ru-RU" dirty="0">
              <a:solidFill>
                <a:sysClr val="windowText" lastClr="000000"/>
              </a:solidFill>
            </a:endParaRPr>
          </a:p>
        </p:txBody>
      </p:sp>
      <p:sp>
        <p:nvSpPr>
          <p:cNvPr id="31" name="Прямоугольник 30"/>
          <p:cNvSpPr/>
          <p:nvPr/>
        </p:nvSpPr>
        <p:spPr>
          <a:xfrm>
            <a:off x="3275856" y="126876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a:t>
            </a:r>
            <a:endParaRPr lang="ru-RU" dirty="0">
              <a:solidFill>
                <a:sysClr val="windowText" lastClr="000000"/>
              </a:solidFill>
            </a:endParaRPr>
          </a:p>
        </p:txBody>
      </p:sp>
      <p:sp>
        <p:nvSpPr>
          <p:cNvPr id="32" name="Прямоугольник 31"/>
          <p:cNvSpPr/>
          <p:nvPr/>
        </p:nvSpPr>
        <p:spPr>
          <a:xfrm>
            <a:off x="3275856"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a:t>
            </a:r>
            <a:endParaRPr lang="ru-RU" dirty="0">
              <a:solidFill>
                <a:schemeClr val="tx1"/>
              </a:solidFill>
            </a:endParaRPr>
          </a:p>
        </p:txBody>
      </p:sp>
      <p:sp>
        <p:nvSpPr>
          <p:cNvPr id="33" name="Прямоугольник 32"/>
          <p:cNvSpPr/>
          <p:nvPr/>
        </p:nvSpPr>
        <p:spPr>
          <a:xfrm>
            <a:off x="3563888"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t>
            </a:r>
            <a:endParaRPr lang="ru-RU" dirty="0">
              <a:solidFill>
                <a:schemeClr val="tx1"/>
              </a:solidFill>
            </a:endParaRPr>
          </a:p>
        </p:txBody>
      </p:sp>
      <p:sp>
        <p:nvSpPr>
          <p:cNvPr id="34" name="Прямоугольник 33"/>
          <p:cNvSpPr/>
          <p:nvPr/>
        </p:nvSpPr>
        <p:spPr>
          <a:xfrm>
            <a:off x="3851920"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a:t>
            </a:r>
            <a:endParaRPr lang="ru-RU" dirty="0">
              <a:solidFill>
                <a:schemeClr val="tx1"/>
              </a:solidFill>
            </a:endParaRPr>
          </a:p>
        </p:txBody>
      </p:sp>
      <p:sp>
        <p:nvSpPr>
          <p:cNvPr id="35" name="Прямоугольник 34"/>
          <p:cNvSpPr/>
          <p:nvPr/>
        </p:nvSpPr>
        <p:spPr>
          <a:xfrm>
            <a:off x="4139952"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ru-RU" dirty="0">
              <a:solidFill>
                <a:schemeClr val="tx1"/>
              </a:solidFill>
            </a:endParaRPr>
          </a:p>
        </p:txBody>
      </p:sp>
      <p:sp>
        <p:nvSpPr>
          <p:cNvPr id="36" name="Прямоугольник 35"/>
          <p:cNvSpPr/>
          <p:nvPr/>
        </p:nvSpPr>
        <p:spPr>
          <a:xfrm>
            <a:off x="4427984"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t>
            </a:r>
            <a:endParaRPr lang="ru-RU" dirty="0">
              <a:solidFill>
                <a:schemeClr val="tx1"/>
              </a:solidFill>
            </a:endParaRPr>
          </a:p>
        </p:txBody>
      </p:sp>
      <p:sp>
        <p:nvSpPr>
          <p:cNvPr id="37" name="Прямоугольник 36"/>
          <p:cNvSpPr/>
          <p:nvPr/>
        </p:nvSpPr>
        <p:spPr>
          <a:xfrm>
            <a:off x="4716016"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
            </a:r>
            <a:endParaRPr lang="ru-RU" dirty="0">
              <a:solidFill>
                <a:schemeClr val="tx1"/>
              </a:solidFill>
            </a:endParaRPr>
          </a:p>
        </p:txBody>
      </p:sp>
      <p:sp>
        <p:nvSpPr>
          <p:cNvPr id="38" name="Прямоугольник 37"/>
          <p:cNvSpPr/>
          <p:nvPr/>
        </p:nvSpPr>
        <p:spPr>
          <a:xfrm>
            <a:off x="5004048"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ru-RU" dirty="0">
              <a:solidFill>
                <a:schemeClr val="tx1"/>
              </a:solidFill>
            </a:endParaRPr>
          </a:p>
        </p:txBody>
      </p:sp>
      <p:sp>
        <p:nvSpPr>
          <p:cNvPr id="39" name="Прямоугольник 38"/>
          <p:cNvSpPr/>
          <p:nvPr/>
        </p:nvSpPr>
        <p:spPr>
          <a:xfrm>
            <a:off x="5292080"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ru-RU" dirty="0">
              <a:solidFill>
                <a:schemeClr val="tx1"/>
              </a:solidFill>
            </a:endParaRPr>
          </a:p>
        </p:txBody>
      </p:sp>
      <p:sp>
        <p:nvSpPr>
          <p:cNvPr id="40" name="Прямоугольник 39"/>
          <p:cNvSpPr/>
          <p:nvPr/>
        </p:nvSpPr>
        <p:spPr>
          <a:xfrm>
            <a:off x="2987824"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a:t>
            </a:r>
            <a:endParaRPr lang="ru-RU" sz="1400" dirty="0">
              <a:solidFill>
                <a:schemeClr val="tx1"/>
              </a:solidFill>
            </a:endParaRPr>
          </a:p>
        </p:txBody>
      </p:sp>
      <p:sp>
        <p:nvSpPr>
          <p:cNvPr id="41" name="Прямоугольник 40"/>
          <p:cNvSpPr/>
          <p:nvPr/>
        </p:nvSpPr>
        <p:spPr>
          <a:xfrm>
            <a:off x="5004048" y="126876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42" name="Прямоугольник 41"/>
          <p:cNvSpPr/>
          <p:nvPr/>
        </p:nvSpPr>
        <p:spPr>
          <a:xfrm>
            <a:off x="5004048" y="270892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a:t>
            </a:r>
            <a:endParaRPr lang="ru-RU" dirty="0">
              <a:solidFill>
                <a:sysClr val="windowText" lastClr="000000"/>
              </a:solidFill>
            </a:endParaRPr>
          </a:p>
        </p:txBody>
      </p:sp>
      <p:sp>
        <p:nvSpPr>
          <p:cNvPr id="43" name="Прямоугольник 42"/>
          <p:cNvSpPr/>
          <p:nvPr/>
        </p:nvSpPr>
        <p:spPr>
          <a:xfrm>
            <a:off x="5004048" y="184482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t>
            </a:r>
            <a:endParaRPr lang="ru-RU" dirty="0">
              <a:solidFill>
                <a:sysClr val="windowText" lastClr="000000"/>
              </a:solidFill>
            </a:endParaRPr>
          </a:p>
        </p:txBody>
      </p:sp>
      <p:sp>
        <p:nvSpPr>
          <p:cNvPr id="44" name="Прямоугольник 43"/>
          <p:cNvSpPr/>
          <p:nvPr/>
        </p:nvSpPr>
        <p:spPr>
          <a:xfrm>
            <a:off x="5004048" y="213285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45" name="Прямоугольник 44"/>
          <p:cNvSpPr/>
          <p:nvPr/>
        </p:nvSpPr>
        <p:spPr>
          <a:xfrm>
            <a:off x="5004048"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46" name="Прямоугольник 45"/>
          <p:cNvSpPr/>
          <p:nvPr/>
        </p:nvSpPr>
        <p:spPr>
          <a:xfrm>
            <a:off x="4139952"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47" name="Прямоугольник 46"/>
          <p:cNvSpPr/>
          <p:nvPr/>
        </p:nvSpPr>
        <p:spPr>
          <a:xfrm>
            <a:off x="4427984"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t>
            </a:r>
            <a:endParaRPr lang="ru-RU" dirty="0">
              <a:solidFill>
                <a:sysClr val="windowText" lastClr="000000"/>
              </a:solidFill>
            </a:endParaRPr>
          </a:p>
        </p:txBody>
      </p:sp>
      <p:sp>
        <p:nvSpPr>
          <p:cNvPr id="48" name="Прямоугольник 47"/>
          <p:cNvSpPr/>
          <p:nvPr/>
        </p:nvSpPr>
        <p:spPr>
          <a:xfrm>
            <a:off x="4716016"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a:t>
            </a:r>
            <a:endParaRPr lang="ru-RU" dirty="0">
              <a:solidFill>
                <a:sysClr val="windowText" lastClr="000000"/>
              </a:solidFill>
            </a:endParaRPr>
          </a:p>
        </p:txBody>
      </p:sp>
      <p:sp>
        <p:nvSpPr>
          <p:cNvPr id="49" name="Прямоугольник 48"/>
          <p:cNvSpPr/>
          <p:nvPr/>
        </p:nvSpPr>
        <p:spPr>
          <a:xfrm>
            <a:off x="3851920"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M</a:t>
            </a:r>
            <a:endParaRPr lang="ru-RU" dirty="0">
              <a:solidFill>
                <a:sysClr val="windowText" lastClr="000000"/>
              </a:solidFill>
            </a:endParaRPr>
          </a:p>
        </p:txBody>
      </p:sp>
      <p:sp>
        <p:nvSpPr>
          <p:cNvPr id="50" name="Прямоугольник 49"/>
          <p:cNvSpPr/>
          <p:nvPr/>
        </p:nvSpPr>
        <p:spPr>
          <a:xfrm>
            <a:off x="5580112"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51" name="Прямоугольник 50"/>
          <p:cNvSpPr/>
          <p:nvPr/>
        </p:nvSpPr>
        <p:spPr>
          <a:xfrm>
            <a:off x="5868144"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52" name="Прямоугольник 51"/>
          <p:cNvSpPr/>
          <p:nvPr/>
        </p:nvSpPr>
        <p:spPr>
          <a:xfrm>
            <a:off x="6156176"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t>
            </a:r>
            <a:endParaRPr lang="ru-RU" dirty="0">
              <a:solidFill>
                <a:sysClr val="windowText" lastClr="000000"/>
              </a:solidFill>
            </a:endParaRPr>
          </a:p>
        </p:txBody>
      </p:sp>
      <p:sp>
        <p:nvSpPr>
          <p:cNvPr id="53" name="Прямоугольник 52"/>
          <p:cNvSpPr/>
          <p:nvPr/>
        </p:nvSpPr>
        <p:spPr>
          <a:xfrm>
            <a:off x="5292080"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
            </a:r>
            <a:endParaRPr lang="ru-RU" dirty="0">
              <a:solidFill>
                <a:sysClr val="windowText" lastClr="000000"/>
              </a:solidFill>
            </a:endParaRPr>
          </a:p>
        </p:txBody>
      </p:sp>
      <p:sp>
        <p:nvSpPr>
          <p:cNvPr id="54" name="Прямоугольник 53"/>
          <p:cNvSpPr/>
          <p:nvPr/>
        </p:nvSpPr>
        <p:spPr>
          <a:xfrm>
            <a:off x="6444208" y="242088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55" name="Прямоугольник 54"/>
          <p:cNvSpPr/>
          <p:nvPr/>
        </p:nvSpPr>
        <p:spPr>
          <a:xfrm>
            <a:off x="5868144" y="184482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U</a:t>
            </a:r>
            <a:endParaRPr lang="ru-RU" dirty="0">
              <a:solidFill>
                <a:sysClr val="windowText" lastClr="000000"/>
              </a:solidFill>
            </a:endParaRPr>
          </a:p>
        </p:txBody>
      </p:sp>
      <p:sp>
        <p:nvSpPr>
          <p:cNvPr id="56" name="Прямоугольник 55"/>
          <p:cNvSpPr/>
          <p:nvPr/>
        </p:nvSpPr>
        <p:spPr>
          <a:xfrm>
            <a:off x="5868144" y="155679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C</a:t>
            </a:r>
            <a:endParaRPr lang="ru-RU" dirty="0">
              <a:solidFill>
                <a:sysClr val="windowText" lastClr="000000"/>
              </a:solidFill>
            </a:endParaRPr>
          </a:p>
        </p:txBody>
      </p:sp>
      <p:sp>
        <p:nvSpPr>
          <p:cNvPr id="57" name="Прямоугольник 56"/>
          <p:cNvSpPr/>
          <p:nvPr/>
        </p:nvSpPr>
        <p:spPr>
          <a:xfrm>
            <a:off x="5868144" y="213285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t>
            </a:r>
            <a:endParaRPr lang="ru-RU" dirty="0">
              <a:solidFill>
                <a:sysClr val="windowText" lastClr="000000"/>
              </a:solidFill>
            </a:endParaRPr>
          </a:p>
        </p:txBody>
      </p:sp>
      <p:sp>
        <p:nvSpPr>
          <p:cNvPr id="58" name="Прямоугольник 57"/>
          <p:cNvSpPr/>
          <p:nvPr/>
        </p:nvSpPr>
        <p:spPr>
          <a:xfrm>
            <a:off x="5868144" y="270892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O</a:t>
            </a:r>
            <a:endParaRPr lang="ru-RU" dirty="0">
              <a:solidFill>
                <a:sysClr val="windowText" lastClr="000000"/>
              </a:solidFill>
            </a:endParaRPr>
          </a:p>
        </p:txBody>
      </p:sp>
      <p:sp>
        <p:nvSpPr>
          <p:cNvPr id="59" name="Прямоугольник 58"/>
          <p:cNvSpPr/>
          <p:nvPr/>
        </p:nvSpPr>
        <p:spPr>
          <a:xfrm>
            <a:off x="5868144" y="299695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a:t>
            </a:r>
            <a:endParaRPr lang="ru-RU" dirty="0">
              <a:solidFill>
                <a:sysClr val="windowText" lastClr="000000"/>
              </a:solidFill>
            </a:endParaRPr>
          </a:p>
        </p:txBody>
      </p:sp>
      <p:sp>
        <p:nvSpPr>
          <p:cNvPr id="60" name="Прямоугольник 59"/>
          <p:cNvSpPr/>
          <p:nvPr/>
        </p:nvSpPr>
        <p:spPr>
          <a:xfrm>
            <a:off x="6444208" y="213285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H</a:t>
            </a:r>
            <a:endParaRPr lang="ru-RU" dirty="0">
              <a:solidFill>
                <a:sysClr val="windowText" lastClr="000000"/>
              </a:solidFill>
            </a:endParaRPr>
          </a:p>
        </p:txBody>
      </p:sp>
      <p:sp>
        <p:nvSpPr>
          <p:cNvPr id="61" name="Прямоугольник 60"/>
          <p:cNvSpPr/>
          <p:nvPr/>
        </p:nvSpPr>
        <p:spPr>
          <a:xfrm>
            <a:off x="6444208" y="328498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O</a:t>
            </a:r>
            <a:endParaRPr lang="ru-RU" dirty="0">
              <a:solidFill>
                <a:sysClr val="windowText" lastClr="000000"/>
              </a:solidFill>
            </a:endParaRPr>
          </a:p>
        </p:txBody>
      </p:sp>
      <p:sp>
        <p:nvSpPr>
          <p:cNvPr id="62" name="Прямоугольник 61"/>
          <p:cNvSpPr/>
          <p:nvPr/>
        </p:nvSpPr>
        <p:spPr>
          <a:xfrm>
            <a:off x="6444208"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W</a:t>
            </a:r>
            <a:endParaRPr lang="ru-RU" dirty="0">
              <a:solidFill>
                <a:sysClr val="windowText" lastClr="000000"/>
              </a:solidFill>
            </a:endParaRPr>
          </a:p>
        </p:txBody>
      </p:sp>
      <p:sp>
        <p:nvSpPr>
          <p:cNvPr id="63" name="Прямоугольник 62"/>
          <p:cNvSpPr/>
          <p:nvPr/>
        </p:nvSpPr>
        <p:spPr>
          <a:xfrm>
            <a:off x="6444208" y="386104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64" name="Прямоугольник 63"/>
          <p:cNvSpPr/>
          <p:nvPr/>
        </p:nvSpPr>
        <p:spPr>
          <a:xfrm>
            <a:off x="6444208" y="414908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65" name="Прямоугольник 64"/>
          <p:cNvSpPr/>
          <p:nvPr/>
        </p:nvSpPr>
        <p:spPr>
          <a:xfrm>
            <a:off x="6444208"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
            </a:r>
            <a:endParaRPr lang="ru-RU" dirty="0">
              <a:solidFill>
                <a:sysClr val="windowText" lastClr="000000"/>
              </a:solidFill>
            </a:endParaRPr>
          </a:p>
        </p:txBody>
      </p:sp>
      <p:sp>
        <p:nvSpPr>
          <p:cNvPr id="66" name="Прямоугольник 65"/>
          <p:cNvSpPr/>
          <p:nvPr/>
        </p:nvSpPr>
        <p:spPr>
          <a:xfrm>
            <a:off x="6444208" y="270892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a:t>
            </a:r>
            <a:endParaRPr lang="ru-RU" dirty="0">
              <a:solidFill>
                <a:sysClr val="windowText" lastClr="000000"/>
              </a:solidFill>
            </a:endParaRPr>
          </a:p>
        </p:txBody>
      </p:sp>
      <p:sp>
        <p:nvSpPr>
          <p:cNvPr id="67" name="Прямоугольник 66"/>
          <p:cNvSpPr/>
          <p:nvPr/>
        </p:nvSpPr>
        <p:spPr>
          <a:xfrm>
            <a:off x="6444208" y="299695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L</a:t>
            </a:r>
            <a:endParaRPr lang="ru-RU" dirty="0">
              <a:solidFill>
                <a:sysClr val="windowText" lastClr="000000"/>
              </a:solidFill>
            </a:endParaRPr>
          </a:p>
        </p:txBody>
      </p:sp>
      <p:sp>
        <p:nvSpPr>
          <p:cNvPr id="68" name="Прямоугольник 67"/>
          <p:cNvSpPr/>
          <p:nvPr/>
        </p:nvSpPr>
        <p:spPr>
          <a:xfrm>
            <a:off x="6156176"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69" name="Прямоугольник 68"/>
          <p:cNvSpPr/>
          <p:nvPr/>
        </p:nvSpPr>
        <p:spPr>
          <a:xfrm>
            <a:off x="5868144"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
            </a:r>
            <a:endParaRPr lang="ru-RU" dirty="0">
              <a:solidFill>
                <a:sysClr val="windowText" lastClr="000000"/>
              </a:solidFill>
            </a:endParaRPr>
          </a:p>
        </p:txBody>
      </p:sp>
      <p:sp>
        <p:nvSpPr>
          <p:cNvPr id="70" name="Прямоугольник 69"/>
          <p:cNvSpPr/>
          <p:nvPr/>
        </p:nvSpPr>
        <p:spPr>
          <a:xfrm>
            <a:off x="6732240"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a:t>
            </a:r>
            <a:endParaRPr lang="ru-RU" dirty="0">
              <a:solidFill>
                <a:sysClr val="windowText" lastClr="000000"/>
              </a:solidFill>
            </a:endParaRPr>
          </a:p>
        </p:txBody>
      </p:sp>
      <p:sp>
        <p:nvSpPr>
          <p:cNvPr id="71" name="Прямоугольник 70"/>
          <p:cNvSpPr/>
          <p:nvPr/>
        </p:nvSpPr>
        <p:spPr>
          <a:xfrm>
            <a:off x="7020272"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72" name="Прямоугольник 71"/>
          <p:cNvSpPr/>
          <p:nvPr/>
        </p:nvSpPr>
        <p:spPr>
          <a:xfrm>
            <a:off x="7308304"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73" name="Прямоугольник 72"/>
          <p:cNvSpPr/>
          <p:nvPr/>
        </p:nvSpPr>
        <p:spPr>
          <a:xfrm>
            <a:off x="7596336" y="357301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a:t>
            </a:r>
            <a:endParaRPr lang="ru-RU" dirty="0">
              <a:solidFill>
                <a:sysClr val="windowText" lastClr="000000"/>
              </a:solidFill>
            </a:endParaRPr>
          </a:p>
        </p:txBody>
      </p:sp>
      <p:sp>
        <p:nvSpPr>
          <p:cNvPr id="74" name="Прямоугольник 73"/>
          <p:cNvSpPr/>
          <p:nvPr/>
        </p:nvSpPr>
        <p:spPr>
          <a:xfrm>
            <a:off x="5292080"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75" name="Прямоугольник 74"/>
          <p:cNvSpPr/>
          <p:nvPr/>
        </p:nvSpPr>
        <p:spPr>
          <a:xfrm>
            <a:off x="4427984"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R</a:t>
            </a:r>
            <a:endParaRPr lang="ru-RU" dirty="0">
              <a:solidFill>
                <a:sysClr val="windowText" lastClr="000000"/>
              </a:solidFill>
            </a:endParaRPr>
          </a:p>
        </p:txBody>
      </p:sp>
      <p:sp>
        <p:nvSpPr>
          <p:cNvPr id="76" name="Прямоугольник 75"/>
          <p:cNvSpPr/>
          <p:nvPr/>
        </p:nvSpPr>
        <p:spPr>
          <a:xfrm>
            <a:off x="4716016"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77" name="Прямоугольник 76"/>
          <p:cNvSpPr/>
          <p:nvPr/>
        </p:nvSpPr>
        <p:spPr>
          <a:xfrm>
            <a:off x="5004048"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D</a:t>
            </a:r>
            <a:endParaRPr lang="ru-RU" dirty="0">
              <a:solidFill>
                <a:sysClr val="windowText" lastClr="000000"/>
              </a:solidFill>
            </a:endParaRPr>
          </a:p>
        </p:txBody>
      </p:sp>
      <p:sp>
        <p:nvSpPr>
          <p:cNvPr id="78" name="Прямоугольник 77"/>
          <p:cNvSpPr/>
          <p:nvPr/>
        </p:nvSpPr>
        <p:spPr>
          <a:xfrm>
            <a:off x="4139952"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79" name="Прямоугольник 78"/>
          <p:cNvSpPr/>
          <p:nvPr/>
        </p:nvSpPr>
        <p:spPr>
          <a:xfrm>
            <a:off x="5868144"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80" name="Прямоугольник 79"/>
          <p:cNvSpPr/>
          <p:nvPr/>
        </p:nvSpPr>
        <p:spPr>
          <a:xfrm>
            <a:off x="6156176"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O</a:t>
            </a:r>
            <a:endParaRPr lang="ru-RU" dirty="0">
              <a:solidFill>
                <a:sysClr val="windowText" lastClr="000000"/>
              </a:solidFill>
            </a:endParaRPr>
          </a:p>
        </p:txBody>
      </p:sp>
      <p:sp>
        <p:nvSpPr>
          <p:cNvPr id="81" name="Прямоугольник 80"/>
          <p:cNvSpPr/>
          <p:nvPr/>
        </p:nvSpPr>
        <p:spPr>
          <a:xfrm>
            <a:off x="5580112" y="443711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82" name="Прямоугольник 81"/>
          <p:cNvSpPr/>
          <p:nvPr/>
        </p:nvSpPr>
        <p:spPr>
          <a:xfrm>
            <a:off x="4427984" y="414908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83" name="Прямоугольник 82"/>
          <p:cNvSpPr/>
          <p:nvPr/>
        </p:nvSpPr>
        <p:spPr>
          <a:xfrm>
            <a:off x="4427984" y="386104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B</a:t>
            </a:r>
            <a:endParaRPr lang="ru-RU" dirty="0">
              <a:solidFill>
                <a:sysClr val="windowText" lastClr="000000"/>
              </a:solidFill>
            </a:endParaRPr>
          </a:p>
        </p:txBody>
      </p:sp>
      <p:sp>
        <p:nvSpPr>
          <p:cNvPr id="84" name="Прямоугольник 83"/>
          <p:cNvSpPr/>
          <p:nvPr/>
        </p:nvSpPr>
        <p:spPr>
          <a:xfrm>
            <a:off x="4427984"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A</a:t>
            </a:r>
            <a:endParaRPr lang="ru-RU" dirty="0">
              <a:solidFill>
                <a:sysClr val="windowText" lastClr="000000"/>
              </a:solidFill>
            </a:endParaRPr>
          </a:p>
        </p:txBody>
      </p:sp>
      <p:sp>
        <p:nvSpPr>
          <p:cNvPr id="85" name="Прямоугольник 84"/>
          <p:cNvSpPr/>
          <p:nvPr/>
        </p:nvSpPr>
        <p:spPr>
          <a:xfrm>
            <a:off x="4427984" y="5877272"/>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a:t>
            </a:r>
            <a:endParaRPr lang="ru-RU" dirty="0">
              <a:solidFill>
                <a:sysClr val="windowText" lastClr="000000"/>
              </a:solidFill>
            </a:endParaRPr>
          </a:p>
        </p:txBody>
      </p:sp>
      <p:sp>
        <p:nvSpPr>
          <p:cNvPr id="86" name="Прямоугольник 85"/>
          <p:cNvSpPr/>
          <p:nvPr/>
        </p:nvSpPr>
        <p:spPr>
          <a:xfrm>
            <a:off x="4427984" y="4725144"/>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87" name="Прямоугольник 86"/>
          <p:cNvSpPr/>
          <p:nvPr/>
        </p:nvSpPr>
        <p:spPr>
          <a:xfrm>
            <a:off x="4427984" y="5013176"/>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H</a:t>
            </a:r>
            <a:endParaRPr lang="ru-RU" dirty="0">
              <a:solidFill>
                <a:sysClr val="windowText" lastClr="000000"/>
              </a:solidFill>
            </a:endParaRPr>
          </a:p>
        </p:txBody>
      </p:sp>
      <p:sp>
        <p:nvSpPr>
          <p:cNvPr id="88" name="Прямоугольник 87"/>
          <p:cNvSpPr/>
          <p:nvPr/>
        </p:nvSpPr>
        <p:spPr>
          <a:xfrm>
            <a:off x="4427984" y="5301208"/>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D</a:t>
            </a:r>
            <a:endParaRPr lang="ru-RU" dirty="0">
              <a:solidFill>
                <a:sysClr val="windowText" lastClr="000000"/>
              </a:solidFill>
            </a:endParaRPr>
          </a:p>
        </p:txBody>
      </p:sp>
      <p:sp>
        <p:nvSpPr>
          <p:cNvPr id="89" name="Прямоугольник 88"/>
          <p:cNvSpPr/>
          <p:nvPr/>
        </p:nvSpPr>
        <p:spPr>
          <a:xfrm>
            <a:off x="3275856"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G</a:t>
            </a:r>
            <a:endParaRPr lang="ru-RU" dirty="0">
              <a:solidFill>
                <a:sysClr val="windowText" lastClr="000000"/>
              </a:solidFill>
            </a:endParaRPr>
          </a:p>
        </p:txBody>
      </p:sp>
      <p:sp>
        <p:nvSpPr>
          <p:cNvPr id="90" name="Прямоугольник 89"/>
          <p:cNvSpPr/>
          <p:nvPr/>
        </p:nvSpPr>
        <p:spPr>
          <a:xfrm>
            <a:off x="3563888"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U</a:t>
            </a:r>
            <a:endParaRPr lang="ru-RU" dirty="0">
              <a:solidFill>
                <a:sysClr val="windowText" lastClr="000000"/>
              </a:solidFill>
            </a:endParaRPr>
          </a:p>
        </p:txBody>
      </p:sp>
      <p:sp>
        <p:nvSpPr>
          <p:cNvPr id="91" name="Прямоугольник 90"/>
          <p:cNvSpPr/>
          <p:nvPr/>
        </p:nvSpPr>
        <p:spPr>
          <a:xfrm>
            <a:off x="3851920"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Y</a:t>
            </a:r>
            <a:endParaRPr lang="ru-RU" dirty="0">
              <a:solidFill>
                <a:sysClr val="windowText" lastClr="000000"/>
              </a:solidFill>
            </a:endParaRPr>
          </a:p>
        </p:txBody>
      </p:sp>
      <p:sp>
        <p:nvSpPr>
          <p:cNvPr id="92" name="Прямоугольник 91"/>
          <p:cNvSpPr/>
          <p:nvPr/>
        </p:nvSpPr>
        <p:spPr>
          <a:xfrm>
            <a:off x="4139952"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a:t>
            </a:r>
            <a:endParaRPr lang="ru-RU" dirty="0">
              <a:solidFill>
                <a:sysClr val="windowText" lastClr="000000"/>
              </a:solidFill>
            </a:endParaRPr>
          </a:p>
        </p:txBody>
      </p:sp>
      <p:sp>
        <p:nvSpPr>
          <p:cNvPr id="93" name="Прямоугольник 92"/>
          <p:cNvSpPr/>
          <p:nvPr/>
        </p:nvSpPr>
        <p:spPr>
          <a:xfrm>
            <a:off x="5004048"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K</a:t>
            </a:r>
            <a:endParaRPr lang="ru-RU" dirty="0">
              <a:solidFill>
                <a:sysClr val="windowText" lastClr="000000"/>
              </a:solidFill>
            </a:endParaRPr>
          </a:p>
        </p:txBody>
      </p:sp>
      <p:sp>
        <p:nvSpPr>
          <p:cNvPr id="94" name="Прямоугольник 93"/>
          <p:cNvSpPr/>
          <p:nvPr/>
        </p:nvSpPr>
        <p:spPr>
          <a:xfrm>
            <a:off x="5292080"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E</a:t>
            </a:r>
            <a:endParaRPr lang="ru-RU" dirty="0">
              <a:solidFill>
                <a:sysClr val="windowText" lastClr="000000"/>
              </a:solidFill>
            </a:endParaRPr>
          </a:p>
        </p:txBody>
      </p:sp>
      <p:sp>
        <p:nvSpPr>
          <p:cNvPr id="95" name="Прямоугольник 94"/>
          <p:cNvSpPr/>
          <p:nvPr/>
        </p:nvSpPr>
        <p:spPr>
          <a:xfrm>
            <a:off x="5580112"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a:t>
            </a:r>
            <a:endParaRPr lang="ru-RU" dirty="0">
              <a:solidFill>
                <a:sysClr val="windowText" lastClr="000000"/>
              </a:solidFill>
            </a:endParaRPr>
          </a:p>
        </p:txBody>
      </p:sp>
      <p:sp>
        <p:nvSpPr>
          <p:cNvPr id="96" name="Прямоугольник 95"/>
          <p:cNvSpPr/>
          <p:nvPr/>
        </p:nvSpPr>
        <p:spPr>
          <a:xfrm>
            <a:off x="5868144"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N</a:t>
            </a:r>
            <a:endParaRPr lang="ru-RU" dirty="0">
              <a:solidFill>
                <a:sysClr val="windowText" lastClr="000000"/>
              </a:solidFill>
            </a:endParaRPr>
          </a:p>
        </p:txBody>
      </p:sp>
      <p:sp>
        <p:nvSpPr>
          <p:cNvPr id="97" name="Прямоугольник 96"/>
          <p:cNvSpPr/>
          <p:nvPr/>
        </p:nvSpPr>
        <p:spPr>
          <a:xfrm>
            <a:off x="6156176"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I</a:t>
            </a:r>
            <a:endParaRPr lang="ru-RU" dirty="0">
              <a:solidFill>
                <a:sysClr val="windowText" lastClr="000000"/>
              </a:solidFill>
            </a:endParaRPr>
          </a:p>
        </p:txBody>
      </p:sp>
      <p:sp>
        <p:nvSpPr>
          <p:cNvPr id="98" name="Прямоугольник 97"/>
          <p:cNvSpPr/>
          <p:nvPr/>
        </p:nvSpPr>
        <p:spPr>
          <a:xfrm>
            <a:off x="6444208"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G</a:t>
            </a:r>
            <a:endParaRPr lang="ru-RU" dirty="0">
              <a:solidFill>
                <a:sysClr val="windowText" lastClr="000000"/>
              </a:solidFill>
            </a:endParaRPr>
          </a:p>
        </p:txBody>
      </p:sp>
      <p:sp>
        <p:nvSpPr>
          <p:cNvPr id="99" name="Прямоугольник 98"/>
          <p:cNvSpPr/>
          <p:nvPr/>
        </p:nvSpPr>
        <p:spPr>
          <a:xfrm>
            <a:off x="6732240"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H</a:t>
            </a:r>
            <a:endParaRPr lang="ru-RU" dirty="0">
              <a:solidFill>
                <a:sysClr val="windowText" lastClr="000000"/>
              </a:solidFill>
            </a:endParaRPr>
          </a:p>
        </p:txBody>
      </p:sp>
      <p:sp>
        <p:nvSpPr>
          <p:cNvPr id="100" name="Прямоугольник 99"/>
          <p:cNvSpPr/>
          <p:nvPr/>
        </p:nvSpPr>
        <p:spPr>
          <a:xfrm>
            <a:off x="7020272"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a:t>
            </a:r>
            <a:endParaRPr lang="ru-RU" dirty="0">
              <a:solidFill>
                <a:sysClr val="windowText" lastClr="000000"/>
              </a:solidFill>
            </a:endParaRPr>
          </a:p>
        </p:txBody>
      </p:sp>
      <p:sp>
        <p:nvSpPr>
          <p:cNvPr id="101" name="Прямоугольник 100"/>
          <p:cNvSpPr/>
          <p:nvPr/>
        </p:nvSpPr>
        <p:spPr>
          <a:xfrm>
            <a:off x="4716016" y="5589240"/>
            <a:ext cx="288032"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W</a:t>
            </a:r>
            <a:endParaRPr lang="ru-RU" dirty="0">
              <a:solidFill>
                <a:sysClr val="windowText" lastClr="000000"/>
              </a:solidFill>
            </a:endParaRPr>
          </a:p>
        </p:txBody>
      </p:sp>
      <p:sp>
        <p:nvSpPr>
          <p:cNvPr id="102" name="TextBox 101"/>
          <p:cNvSpPr txBox="1"/>
          <p:nvPr/>
        </p:nvSpPr>
        <p:spPr>
          <a:xfrm>
            <a:off x="2987824" y="1556792"/>
            <a:ext cx="144016" cy="307777"/>
          </a:xfrm>
          <a:prstGeom prst="rect">
            <a:avLst/>
          </a:prstGeom>
          <a:noFill/>
        </p:spPr>
        <p:txBody>
          <a:bodyPr wrap="square" rtlCol="0">
            <a:spAutoFit/>
          </a:bodyPr>
          <a:lstStyle/>
          <a:p>
            <a:r>
              <a:rPr lang="en-US" sz="700" dirty="0" smtClean="0">
                <a:solidFill>
                  <a:srgbClr val="FF0000"/>
                </a:solidFill>
              </a:rPr>
              <a:t>1</a:t>
            </a:r>
            <a:endParaRPr lang="ru-RU" sz="800" dirty="0">
              <a:solidFill>
                <a:srgbClr val="FF0000"/>
              </a:solidFill>
            </a:endParaRPr>
          </a:p>
          <a:p>
            <a:endParaRPr lang="ru-RU" sz="700" dirty="0" smtClean="0"/>
          </a:p>
        </p:txBody>
      </p:sp>
      <p:sp>
        <p:nvSpPr>
          <p:cNvPr id="103" name="TextBox 102"/>
          <p:cNvSpPr txBox="1"/>
          <p:nvPr/>
        </p:nvSpPr>
        <p:spPr>
          <a:xfrm>
            <a:off x="3275856" y="1268760"/>
            <a:ext cx="144016" cy="307777"/>
          </a:xfrm>
          <a:prstGeom prst="rect">
            <a:avLst/>
          </a:prstGeom>
          <a:noFill/>
        </p:spPr>
        <p:txBody>
          <a:bodyPr wrap="square" rtlCol="0">
            <a:spAutoFit/>
          </a:bodyPr>
          <a:lstStyle/>
          <a:p>
            <a:r>
              <a:rPr lang="en-US" sz="700" dirty="0">
                <a:solidFill>
                  <a:srgbClr val="FF0000"/>
                </a:solidFill>
              </a:rPr>
              <a:t>8</a:t>
            </a:r>
            <a:endParaRPr lang="ru-RU" sz="800" dirty="0">
              <a:solidFill>
                <a:srgbClr val="FF0000"/>
              </a:solidFill>
            </a:endParaRPr>
          </a:p>
          <a:p>
            <a:endParaRPr lang="ru-RU" sz="700" dirty="0" smtClean="0"/>
          </a:p>
        </p:txBody>
      </p:sp>
      <p:sp>
        <p:nvSpPr>
          <p:cNvPr id="105" name="TextBox 104"/>
          <p:cNvSpPr txBox="1"/>
          <p:nvPr/>
        </p:nvSpPr>
        <p:spPr>
          <a:xfrm>
            <a:off x="1547664" y="3284985"/>
            <a:ext cx="144016" cy="307777"/>
          </a:xfrm>
          <a:prstGeom prst="rect">
            <a:avLst/>
          </a:prstGeom>
          <a:noFill/>
        </p:spPr>
        <p:txBody>
          <a:bodyPr wrap="square" rtlCol="0">
            <a:spAutoFit/>
          </a:bodyPr>
          <a:lstStyle/>
          <a:p>
            <a:r>
              <a:rPr lang="en-US" sz="700" dirty="0">
                <a:solidFill>
                  <a:srgbClr val="FF0000"/>
                </a:solidFill>
              </a:rPr>
              <a:t>3</a:t>
            </a:r>
            <a:endParaRPr lang="ru-RU" sz="800" dirty="0">
              <a:solidFill>
                <a:srgbClr val="FF0000"/>
              </a:solidFill>
            </a:endParaRPr>
          </a:p>
          <a:p>
            <a:endParaRPr lang="ru-RU" sz="700" dirty="0" smtClean="0"/>
          </a:p>
        </p:txBody>
      </p:sp>
      <p:sp>
        <p:nvSpPr>
          <p:cNvPr id="106" name="TextBox 105"/>
          <p:cNvSpPr txBox="1"/>
          <p:nvPr/>
        </p:nvSpPr>
        <p:spPr>
          <a:xfrm>
            <a:off x="2339752" y="1556792"/>
            <a:ext cx="288032" cy="292388"/>
          </a:xfrm>
          <a:prstGeom prst="rect">
            <a:avLst/>
          </a:prstGeom>
          <a:noFill/>
        </p:spPr>
        <p:txBody>
          <a:bodyPr wrap="square" rtlCol="0">
            <a:spAutoFit/>
          </a:bodyPr>
          <a:lstStyle/>
          <a:p>
            <a:r>
              <a:rPr lang="en-US" sz="600" dirty="0" smtClean="0">
                <a:solidFill>
                  <a:srgbClr val="FF0000"/>
                </a:solidFill>
              </a:rPr>
              <a:t>11</a:t>
            </a:r>
            <a:endParaRPr lang="ru-RU" sz="600" dirty="0">
              <a:solidFill>
                <a:srgbClr val="FF0000"/>
              </a:solidFill>
            </a:endParaRPr>
          </a:p>
          <a:p>
            <a:endParaRPr lang="ru-RU" sz="700" dirty="0" smtClean="0"/>
          </a:p>
        </p:txBody>
      </p:sp>
      <p:sp>
        <p:nvSpPr>
          <p:cNvPr id="109" name="TextBox 108"/>
          <p:cNvSpPr txBox="1"/>
          <p:nvPr/>
        </p:nvSpPr>
        <p:spPr>
          <a:xfrm>
            <a:off x="5004048" y="1268760"/>
            <a:ext cx="144016" cy="307777"/>
          </a:xfrm>
          <a:prstGeom prst="rect">
            <a:avLst/>
          </a:prstGeom>
          <a:noFill/>
        </p:spPr>
        <p:txBody>
          <a:bodyPr wrap="square" rtlCol="0">
            <a:spAutoFit/>
          </a:bodyPr>
          <a:lstStyle/>
          <a:p>
            <a:r>
              <a:rPr lang="en-US" sz="700" dirty="0">
                <a:solidFill>
                  <a:srgbClr val="FF0000"/>
                </a:solidFill>
              </a:rPr>
              <a:t>9</a:t>
            </a:r>
            <a:endParaRPr lang="ru-RU" sz="800" dirty="0">
              <a:solidFill>
                <a:srgbClr val="FF0000"/>
              </a:solidFill>
            </a:endParaRPr>
          </a:p>
          <a:p>
            <a:endParaRPr lang="ru-RU" sz="700" dirty="0" smtClean="0"/>
          </a:p>
        </p:txBody>
      </p:sp>
      <p:sp>
        <p:nvSpPr>
          <p:cNvPr id="110" name="TextBox 109"/>
          <p:cNvSpPr txBox="1"/>
          <p:nvPr/>
        </p:nvSpPr>
        <p:spPr>
          <a:xfrm>
            <a:off x="3779912" y="2276872"/>
            <a:ext cx="216024" cy="415498"/>
          </a:xfrm>
          <a:prstGeom prst="rect">
            <a:avLst/>
          </a:prstGeom>
          <a:noFill/>
        </p:spPr>
        <p:txBody>
          <a:bodyPr wrap="square" rtlCol="0">
            <a:spAutoFit/>
          </a:bodyPr>
          <a:lstStyle/>
          <a:p>
            <a:endParaRPr lang="en-US" sz="700" dirty="0" smtClean="0">
              <a:solidFill>
                <a:srgbClr val="FF0000"/>
              </a:solidFill>
            </a:endParaRPr>
          </a:p>
          <a:p>
            <a:r>
              <a:rPr lang="en-US" sz="700" dirty="0" smtClean="0">
                <a:solidFill>
                  <a:srgbClr val="FF0000"/>
                </a:solidFill>
              </a:rPr>
              <a:t>2</a:t>
            </a:r>
            <a:endParaRPr lang="ru-RU" sz="800" dirty="0">
              <a:solidFill>
                <a:srgbClr val="FF0000"/>
              </a:solidFill>
            </a:endParaRPr>
          </a:p>
          <a:p>
            <a:endParaRPr lang="ru-RU" sz="700" dirty="0" smtClean="0"/>
          </a:p>
        </p:txBody>
      </p:sp>
      <p:sp>
        <p:nvSpPr>
          <p:cNvPr id="111" name="TextBox 110"/>
          <p:cNvSpPr txBox="1"/>
          <p:nvPr/>
        </p:nvSpPr>
        <p:spPr>
          <a:xfrm>
            <a:off x="5796136" y="1556793"/>
            <a:ext cx="288032" cy="307777"/>
          </a:xfrm>
          <a:prstGeom prst="rect">
            <a:avLst/>
          </a:prstGeom>
          <a:noFill/>
        </p:spPr>
        <p:txBody>
          <a:bodyPr wrap="square" rtlCol="0">
            <a:spAutoFit/>
          </a:bodyPr>
          <a:lstStyle/>
          <a:p>
            <a:r>
              <a:rPr lang="en-US" sz="700" dirty="0" smtClean="0">
                <a:solidFill>
                  <a:srgbClr val="FF0000"/>
                </a:solidFill>
              </a:rPr>
              <a:t>10</a:t>
            </a:r>
            <a:endParaRPr lang="ru-RU" sz="800" dirty="0">
              <a:solidFill>
                <a:srgbClr val="FF0000"/>
              </a:solidFill>
            </a:endParaRPr>
          </a:p>
          <a:p>
            <a:endParaRPr lang="ru-RU" sz="700" dirty="0" smtClean="0"/>
          </a:p>
        </p:txBody>
      </p:sp>
      <p:sp>
        <p:nvSpPr>
          <p:cNvPr id="112" name="TextBox 111"/>
          <p:cNvSpPr txBox="1"/>
          <p:nvPr/>
        </p:nvSpPr>
        <p:spPr>
          <a:xfrm>
            <a:off x="6372200" y="2132856"/>
            <a:ext cx="216024" cy="307777"/>
          </a:xfrm>
          <a:prstGeom prst="rect">
            <a:avLst/>
          </a:prstGeom>
          <a:noFill/>
        </p:spPr>
        <p:txBody>
          <a:bodyPr wrap="square" rtlCol="0">
            <a:spAutoFit/>
          </a:bodyPr>
          <a:lstStyle/>
          <a:p>
            <a:r>
              <a:rPr lang="en-US" sz="700" dirty="0">
                <a:solidFill>
                  <a:srgbClr val="FF0000"/>
                </a:solidFill>
              </a:rPr>
              <a:t>7</a:t>
            </a:r>
            <a:endParaRPr lang="ru-RU" sz="800" dirty="0">
              <a:solidFill>
                <a:srgbClr val="FF0000"/>
              </a:solidFill>
            </a:endParaRPr>
          </a:p>
          <a:p>
            <a:endParaRPr lang="ru-RU" sz="700" dirty="0" smtClean="0"/>
          </a:p>
        </p:txBody>
      </p:sp>
      <p:sp>
        <p:nvSpPr>
          <p:cNvPr id="113" name="TextBox 112"/>
          <p:cNvSpPr txBox="1"/>
          <p:nvPr/>
        </p:nvSpPr>
        <p:spPr>
          <a:xfrm>
            <a:off x="5796136" y="3573016"/>
            <a:ext cx="216024" cy="307777"/>
          </a:xfrm>
          <a:prstGeom prst="rect">
            <a:avLst/>
          </a:prstGeom>
          <a:noFill/>
        </p:spPr>
        <p:txBody>
          <a:bodyPr wrap="square" rtlCol="0">
            <a:spAutoFit/>
          </a:bodyPr>
          <a:lstStyle/>
          <a:p>
            <a:r>
              <a:rPr lang="en-US" sz="700" dirty="0">
                <a:solidFill>
                  <a:srgbClr val="FF0000"/>
                </a:solidFill>
              </a:rPr>
              <a:t>4</a:t>
            </a:r>
            <a:endParaRPr lang="ru-RU" sz="800" dirty="0">
              <a:solidFill>
                <a:srgbClr val="FF0000"/>
              </a:solidFill>
            </a:endParaRPr>
          </a:p>
          <a:p>
            <a:endParaRPr lang="ru-RU" sz="700" dirty="0" smtClean="0"/>
          </a:p>
        </p:txBody>
      </p:sp>
      <p:sp>
        <p:nvSpPr>
          <p:cNvPr id="114" name="TextBox 113"/>
          <p:cNvSpPr txBox="1"/>
          <p:nvPr/>
        </p:nvSpPr>
        <p:spPr>
          <a:xfrm>
            <a:off x="4067944" y="4437112"/>
            <a:ext cx="216024" cy="307777"/>
          </a:xfrm>
          <a:prstGeom prst="rect">
            <a:avLst/>
          </a:prstGeom>
          <a:noFill/>
        </p:spPr>
        <p:txBody>
          <a:bodyPr wrap="square" rtlCol="0">
            <a:spAutoFit/>
          </a:bodyPr>
          <a:lstStyle/>
          <a:p>
            <a:r>
              <a:rPr lang="en-US" sz="700" dirty="0">
                <a:solidFill>
                  <a:srgbClr val="FF0000"/>
                </a:solidFill>
              </a:rPr>
              <a:t>5</a:t>
            </a:r>
            <a:endParaRPr lang="ru-RU" sz="800" dirty="0">
              <a:solidFill>
                <a:srgbClr val="FF0000"/>
              </a:solidFill>
            </a:endParaRPr>
          </a:p>
          <a:p>
            <a:endParaRPr lang="ru-RU" sz="700" dirty="0" smtClean="0"/>
          </a:p>
        </p:txBody>
      </p:sp>
      <p:sp>
        <p:nvSpPr>
          <p:cNvPr id="116" name="TextBox 115"/>
          <p:cNvSpPr txBox="1"/>
          <p:nvPr/>
        </p:nvSpPr>
        <p:spPr>
          <a:xfrm>
            <a:off x="4355976" y="3861048"/>
            <a:ext cx="288032" cy="307777"/>
          </a:xfrm>
          <a:prstGeom prst="rect">
            <a:avLst/>
          </a:prstGeom>
          <a:noFill/>
        </p:spPr>
        <p:txBody>
          <a:bodyPr wrap="square" rtlCol="0">
            <a:spAutoFit/>
          </a:bodyPr>
          <a:lstStyle/>
          <a:p>
            <a:r>
              <a:rPr lang="en-US" sz="700" dirty="0" smtClean="0">
                <a:solidFill>
                  <a:srgbClr val="FF0000"/>
                </a:solidFill>
              </a:rPr>
              <a:t>12</a:t>
            </a:r>
            <a:endParaRPr lang="ru-RU" sz="800" dirty="0">
              <a:solidFill>
                <a:srgbClr val="FF0000"/>
              </a:solidFill>
            </a:endParaRPr>
          </a:p>
          <a:p>
            <a:endParaRPr lang="ru-RU" sz="700" dirty="0" smtClean="0"/>
          </a:p>
        </p:txBody>
      </p:sp>
      <p:sp>
        <p:nvSpPr>
          <p:cNvPr id="117" name="TextBox 116"/>
          <p:cNvSpPr txBox="1"/>
          <p:nvPr/>
        </p:nvSpPr>
        <p:spPr>
          <a:xfrm>
            <a:off x="3203848" y="5589240"/>
            <a:ext cx="216024" cy="307777"/>
          </a:xfrm>
          <a:prstGeom prst="rect">
            <a:avLst/>
          </a:prstGeom>
          <a:noFill/>
        </p:spPr>
        <p:txBody>
          <a:bodyPr wrap="square" rtlCol="0">
            <a:spAutoFit/>
          </a:bodyPr>
          <a:lstStyle/>
          <a:p>
            <a:r>
              <a:rPr lang="en-US" sz="700" dirty="0">
                <a:solidFill>
                  <a:srgbClr val="FF0000"/>
                </a:solidFill>
              </a:rPr>
              <a:t>6</a:t>
            </a:r>
            <a:endParaRPr lang="ru-RU" sz="800" dirty="0">
              <a:solidFill>
                <a:srgbClr val="FF0000"/>
              </a:solidFill>
            </a:endParaRPr>
          </a:p>
          <a:p>
            <a:endParaRPr lang="ru-RU" sz="700" dirty="0" smtClean="0"/>
          </a:p>
        </p:txBody>
      </p:sp>
      <p:sp>
        <p:nvSpPr>
          <p:cNvPr id="118" name="TextBox 117"/>
          <p:cNvSpPr txBox="1"/>
          <p:nvPr/>
        </p:nvSpPr>
        <p:spPr>
          <a:xfrm>
            <a:off x="683568" y="764704"/>
            <a:ext cx="3441277" cy="369332"/>
          </a:xfrm>
          <a:prstGeom prst="rect">
            <a:avLst/>
          </a:prstGeom>
          <a:noFill/>
        </p:spPr>
        <p:txBody>
          <a:bodyPr wrap="square" rtlCol="0">
            <a:spAutoFit/>
          </a:bodyPr>
          <a:lstStyle/>
          <a:p>
            <a:r>
              <a:rPr lang="en-US" b="1" dirty="0" smtClean="0">
                <a:solidFill>
                  <a:srgbClr val="C00000"/>
                </a:solidFill>
                <a:latin typeface="Comic Sans MS" pitchFamily="66" charset="0"/>
              </a:rPr>
              <a:t>GUESS THE CROSSWORD</a:t>
            </a:r>
            <a:endParaRPr lang="ru-RU" b="1" dirty="0">
              <a:solidFill>
                <a:srgbClr val="C00000"/>
              </a:solidFill>
              <a:latin typeface="Comic Sans MS" pitchFamily="66" charset="0"/>
            </a:endParaRPr>
          </a:p>
        </p:txBody>
      </p:sp>
      <p:cxnSp>
        <p:nvCxnSpPr>
          <p:cNvPr id="121" name="Прямая соединительная линия 120"/>
          <p:cNvCxnSpPr/>
          <p:nvPr/>
        </p:nvCxnSpPr>
        <p:spPr>
          <a:xfrm>
            <a:off x="2987824"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a:off x="2987824" y="184482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p:cNvCxnSpPr/>
          <p:nvPr/>
        </p:nvCxnSpPr>
        <p:spPr>
          <a:xfrm flipV="1">
            <a:off x="5580112"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p:nvPr/>
        </p:nvCxnSpPr>
        <p:spPr>
          <a:xfrm>
            <a:off x="2987824" y="1556792"/>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Прямая соединительная линия 130"/>
          <p:cNvCxnSpPr/>
          <p:nvPr/>
        </p:nvCxnSpPr>
        <p:spPr>
          <a:xfrm>
            <a:off x="3275856"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Прямая соединительная линия 133"/>
          <p:cNvCxnSpPr/>
          <p:nvPr/>
        </p:nvCxnSpPr>
        <p:spPr>
          <a:xfrm>
            <a:off x="3563888"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p:nvPr/>
        </p:nvCxnSpPr>
        <p:spPr>
          <a:xfrm>
            <a:off x="3851920"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Прямая соединительная линия 135"/>
          <p:cNvCxnSpPr/>
          <p:nvPr/>
        </p:nvCxnSpPr>
        <p:spPr>
          <a:xfrm>
            <a:off x="4139952"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Прямая соединительная линия 136"/>
          <p:cNvCxnSpPr/>
          <p:nvPr/>
        </p:nvCxnSpPr>
        <p:spPr>
          <a:xfrm>
            <a:off x="4716016"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Прямая соединительная линия 137"/>
          <p:cNvCxnSpPr/>
          <p:nvPr/>
        </p:nvCxnSpPr>
        <p:spPr>
          <a:xfrm>
            <a:off x="5004048"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Прямая соединительная линия 138"/>
          <p:cNvCxnSpPr/>
          <p:nvPr/>
        </p:nvCxnSpPr>
        <p:spPr>
          <a:xfrm>
            <a:off x="5580112"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Прямая соединительная линия 140"/>
          <p:cNvCxnSpPr/>
          <p:nvPr/>
        </p:nvCxnSpPr>
        <p:spPr>
          <a:xfrm>
            <a:off x="5292080"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Прямая соединительная линия 142"/>
          <p:cNvCxnSpPr/>
          <p:nvPr/>
        </p:nvCxnSpPr>
        <p:spPr>
          <a:xfrm>
            <a:off x="4427984" y="1556792"/>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Прямая соединительная линия 156"/>
          <p:cNvCxnSpPr/>
          <p:nvPr/>
        </p:nvCxnSpPr>
        <p:spPr>
          <a:xfrm>
            <a:off x="4716016" y="328498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8" name="Прямая соединительная линия 157"/>
          <p:cNvCxnSpPr/>
          <p:nvPr/>
        </p:nvCxnSpPr>
        <p:spPr>
          <a:xfrm>
            <a:off x="5004048" y="328498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9" name="Прямая соединительная линия 158"/>
          <p:cNvCxnSpPr/>
          <p:nvPr/>
        </p:nvCxnSpPr>
        <p:spPr>
          <a:xfrm>
            <a:off x="4716016" y="328498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0" name="Прямая соединительная линия 159"/>
          <p:cNvCxnSpPr/>
          <p:nvPr/>
        </p:nvCxnSpPr>
        <p:spPr>
          <a:xfrm>
            <a:off x="4716016" y="357301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66" name="Группа 165"/>
          <p:cNvGrpSpPr/>
          <p:nvPr/>
        </p:nvGrpSpPr>
        <p:grpSpPr>
          <a:xfrm>
            <a:off x="4427984" y="3284984"/>
            <a:ext cx="288032" cy="288032"/>
            <a:chOff x="5292080" y="3645024"/>
            <a:chExt cx="288032" cy="288032"/>
          </a:xfrm>
        </p:grpSpPr>
        <p:cxnSp>
          <p:nvCxnSpPr>
            <p:cNvPr id="167" name="Прямая соединительная линия 16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8" name="Прямая соединительная линия 16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9" name="Прямая соединительная линия 16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0" name="Прямая соединительная линия 16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71" name="Группа 170"/>
          <p:cNvGrpSpPr/>
          <p:nvPr/>
        </p:nvGrpSpPr>
        <p:grpSpPr>
          <a:xfrm>
            <a:off x="4139952" y="3284984"/>
            <a:ext cx="288032" cy="288032"/>
            <a:chOff x="5292080" y="3645024"/>
            <a:chExt cx="288032" cy="288032"/>
          </a:xfrm>
        </p:grpSpPr>
        <p:cxnSp>
          <p:nvCxnSpPr>
            <p:cNvPr id="172" name="Прямая соединительная линия 17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3" name="Прямая соединительная линия 17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 name="Прямая соединительная линия 17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5" name="Прямая соединительная линия 17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76" name="Группа 175"/>
          <p:cNvGrpSpPr/>
          <p:nvPr/>
        </p:nvGrpSpPr>
        <p:grpSpPr>
          <a:xfrm>
            <a:off x="3851920" y="3284984"/>
            <a:ext cx="288032" cy="288032"/>
            <a:chOff x="5292080" y="3645024"/>
            <a:chExt cx="288032" cy="288032"/>
          </a:xfrm>
        </p:grpSpPr>
        <p:cxnSp>
          <p:nvCxnSpPr>
            <p:cNvPr id="177" name="Прямая соединительная линия 17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Прямая соединительная линия 17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9" name="Прямая соединительная линия 17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81" name="Группа 180"/>
          <p:cNvGrpSpPr/>
          <p:nvPr/>
        </p:nvGrpSpPr>
        <p:grpSpPr>
          <a:xfrm>
            <a:off x="3563888" y="3284984"/>
            <a:ext cx="288032" cy="288032"/>
            <a:chOff x="5292080" y="3645024"/>
            <a:chExt cx="288032" cy="288032"/>
          </a:xfrm>
        </p:grpSpPr>
        <p:cxnSp>
          <p:nvCxnSpPr>
            <p:cNvPr id="182" name="Прямая соединительная линия 18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3" name="Прямая соединительная линия 18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4" name="Прямая соединительная линия 18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5" name="Прямая соединительная линия 18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86" name="Группа 185"/>
          <p:cNvGrpSpPr/>
          <p:nvPr/>
        </p:nvGrpSpPr>
        <p:grpSpPr>
          <a:xfrm>
            <a:off x="5868144" y="3573016"/>
            <a:ext cx="288032" cy="288032"/>
            <a:chOff x="5292080" y="3645024"/>
            <a:chExt cx="288032" cy="288032"/>
          </a:xfrm>
        </p:grpSpPr>
        <p:cxnSp>
          <p:nvCxnSpPr>
            <p:cNvPr id="187" name="Прямая соединительная линия 18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Прямая соединительная линия 18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9" name="Прямая соединительная линия 18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0" name="Прямая соединительная линия 18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91" name="Группа 190"/>
          <p:cNvGrpSpPr/>
          <p:nvPr/>
        </p:nvGrpSpPr>
        <p:grpSpPr>
          <a:xfrm>
            <a:off x="6156176" y="3573016"/>
            <a:ext cx="288032" cy="288032"/>
            <a:chOff x="5292080" y="3645024"/>
            <a:chExt cx="288032" cy="288032"/>
          </a:xfrm>
        </p:grpSpPr>
        <p:cxnSp>
          <p:nvCxnSpPr>
            <p:cNvPr id="192" name="Прямая соединительная линия 19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3" name="Прямая соединительная линия 19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4" name="Прямая соединительная линия 19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5" name="Прямая соединительная линия 19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96" name="Группа 195"/>
          <p:cNvGrpSpPr/>
          <p:nvPr/>
        </p:nvGrpSpPr>
        <p:grpSpPr>
          <a:xfrm>
            <a:off x="6444208" y="3573016"/>
            <a:ext cx="288032" cy="288032"/>
            <a:chOff x="5292080" y="3645024"/>
            <a:chExt cx="288032" cy="288032"/>
          </a:xfrm>
        </p:grpSpPr>
        <p:cxnSp>
          <p:nvCxnSpPr>
            <p:cNvPr id="197" name="Прямая соединительная линия 19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8" name="Прямая соединительная линия 19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9" name="Прямая соединительная линия 19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01" name="Группа 200"/>
          <p:cNvGrpSpPr/>
          <p:nvPr/>
        </p:nvGrpSpPr>
        <p:grpSpPr>
          <a:xfrm>
            <a:off x="6732240" y="3573016"/>
            <a:ext cx="288032" cy="288032"/>
            <a:chOff x="5292080" y="3645024"/>
            <a:chExt cx="288032" cy="288032"/>
          </a:xfrm>
        </p:grpSpPr>
        <p:cxnSp>
          <p:nvCxnSpPr>
            <p:cNvPr id="202" name="Прямая соединительная линия 20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3" name="Прямая соединительная линия 20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4" name="Прямая соединительная линия 20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5" name="Прямая соединительная линия 20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06" name="Группа 205"/>
          <p:cNvGrpSpPr/>
          <p:nvPr/>
        </p:nvGrpSpPr>
        <p:grpSpPr>
          <a:xfrm>
            <a:off x="7020272" y="3573016"/>
            <a:ext cx="288032" cy="288032"/>
            <a:chOff x="5292080" y="3645024"/>
            <a:chExt cx="288032" cy="288032"/>
          </a:xfrm>
        </p:grpSpPr>
        <p:cxnSp>
          <p:nvCxnSpPr>
            <p:cNvPr id="207" name="Прямая соединительная линия 20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8" name="Прямая соединительная линия 20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9" name="Прямая соединительная линия 20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11" name="Группа 210"/>
          <p:cNvGrpSpPr/>
          <p:nvPr/>
        </p:nvGrpSpPr>
        <p:grpSpPr>
          <a:xfrm>
            <a:off x="7308304" y="3573016"/>
            <a:ext cx="288032" cy="288032"/>
            <a:chOff x="5292080" y="3645024"/>
            <a:chExt cx="288032" cy="288032"/>
          </a:xfrm>
        </p:grpSpPr>
        <p:cxnSp>
          <p:nvCxnSpPr>
            <p:cNvPr id="212" name="Прямая соединительная линия 21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3" name="Прямая соединительная линия 21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4" name="Прямая соединительная линия 21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5" name="Прямая соединительная линия 21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16" name="Группа 215"/>
          <p:cNvGrpSpPr/>
          <p:nvPr/>
        </p:nvGrpSpPr>
        <p:grpSpPr>
          <a:xfrm>
            <a:off x="7596336" y="3573016"/>
            <a:ext cx="288032" cy="288032"/>
            <a:chOff x="5292080" y="3645024"/>
            <a:chExt cx="288032" cy="288032"/>
          </a:xfrm>
        </p:grpSpPr>
        <p:cxnSp>
          <p:nvCxnSpPr>
            <p:cNvPr id="217" name="Прямая соединительная линия 21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9" name="Прямая соединительная линия 21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1" name="Группа 220"/>
          <p:cNvGrpSpPr/>
          <p:nvPr/>
        </p:nvGrpSpPr>
        <p:grpSpPr>
          <a:xfrm>
            <a:off x="6444208" y="2132856"/>
            <a:ext cx="288032" cy="288032"/>
            <a:chOff x="5292080" y="3645024"/>
            <a:chExt cx="288032" cy="288032"/>
          </a:xfrm>
        </p:grpSpPr>
        <p:cxnSp>
          <p:nvCxnSpPr>
            <p:cNvPr id="222" name="Прямая соединительная линия 22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3" name="Прямая соединительная линия 22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4" name="Прямая соединительная линия 22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5" name="Прямая соединительная линия 22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26" name="Группа 225"/>
          <p:cNvGrpSpPr/>
          <p:nvPr/>
        </p:nvGrpSpPr>
        <p:grpSpPr>
          <a:xfrm>
            <a:off x="6444208" y="2420888"/>
            <a:ext cx="288032" cy="288032"/>
            <a:chOff x="5292080" y="3645024"/>
            <a:chExt cx="288032" cy="288032"/>
          </a:xfrm>
        </p:grpSpPr>
        <p:cxnSp>
          <p:nvCxnSpPr>
            <p:cNvPr id="227" name="Прямая соединительная линия 22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8" name="Прямая соединительная линия 22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9" name="Прямая соединительная линия 22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0" name="Прямая соединительная линия 22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1" name="Группа 230"/>
          <p:cNvGrpSpPr/>
          <p:nvPr/>
        </p:nvGrpSpPr>
        <p:grpSpPr>
          <a:xfrm>
            <a:off x="6444208" y="2708920"/>
            <a:ext cx="288032" cy="288032"/>
            <a:chOff x="5292080" y="3645024"/>
            <a:chExt cx="288032" cy="288032"/>
          </a:xfrm>
        </p:grpSpPr>
        <p:cxnSp>
          <p:nvCxnSpPr>
            <p:cNvPr id="232" name="Прямая соединительная линия 23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3" name="Прямая соединительная линия 23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4" name="Прямая соединительная линия 23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5" name="Прямая соединительная линия 23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6" name="Группа 235"/>
          <p:cNvGrpSpPr/>
          <p:nvPr/>
        </p:nvGrpSpPr>
        <p:grpSpPr>
          <a:xfrm>
            <a:off x="6444208" y="2996952"/>
            <a:ext cx="288032" cy="288032"/>
            <a:chOff x="5292080" y="3645024"/>
            <a:chExt cx="288032" cy="288032"/>
          </a:xfrm>
        </p:grpSpPr>
        <p:cxnSp>
          <p:nvCxnSpPr>
            <p:cNvPr id="237" name="Прямая соединительная линия 23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8" name="Прямая соединительная линия 23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9" name="Прямая соединительная линия 23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0" name="Прямая соединительная линия 23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41" name="Группа 240"/>
          <p:cNvGrpSpPr/>
          <p:nvPr/>
        </p:nvGrpSpPr>
        <p:grpSpPr>
          <a:xfrm>
            <a:off x="6444208" y="3284984"/>
            <a:ext cx="288032" cy="288032"/>
            <a:chOff x="5292080" y="3645024"/>
            <a:chExt cx="288032" cy="288032"/>
          </a:xfrm>
        </p:grpSpPr>
        <p:cxnSp>
          <p:nvCxnSpPr>
            <p:cNvPr id="242" name="Прямая соединительная линия 24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3" name="Прямая соединительная линия 24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4" name="Прямая соединительная линия 24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5" name="Прямая соединительная линия 24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46" name="Группа 245"/>
          <p:cNvGrpSpPr/>
          <p:nvPr/>
        </p:nvGrpSpPr>
        <p:grpSpPr>
          <a:xfrm>
            <a:off x="6444208" y="3861048"/>
            <a:ext cx="288032" cy="288032"/>
            <a:chOff x="5292080" y="3645024"/>
            <a:chExt cx="288032" cy="288032"/>
          </a:xfrm>
        </p:grpSpPr>
        <p:cxnSp>
          <p:nvCxnSpPr>
            <p:cNvPr id="247" name="Прямая соединительная линия 24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8" name="Прямая соединительная линия 24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9" name="Прямая соединительная линия 24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0" name="Прямая соединительная линия 24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1" name="Группа 250"/>
          <p:cNvGrpSpPr/>
          <p:nvPr/>
        </p:nvGrpSpPr>
        <p:grpSpPr>
          <a:xfrm>
            <a:off x="6444208" y="4149080"/>
            <a:ext cx="288032" cy="288032"/>
            <a:chOff x="5292080" y="3645024"/>
            <a:chExt cx="288032" cy="288032"/>
          </a:xfrm>
        </p:grpSpPr>
        <p:cxnSp>
          <p:nvCxnSpPr>
            <p:cNvPr id="252" name="Прямая соединительная линия 25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3" name="Прямая соединительная линия 25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4" name="Прямая соединительная линия 25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5" name="Прямая соединительная линия 25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56" name="Группа 255"/>
          <p:cNvGrpSpPr/>
          <p:nvPr/>
        </p:nvGrpSpPr>
        <p:grpSpPr>
          <a:xfrm>
            <a:off x="6444208" y="4437112"/>
            <a:ext cx="288032" cy="288032"/>
            <a:chOff x="5292080" y="3645024"/>
            <a:chExt cx="288032" cy="288032"/>
          </a:xfrm>
        </p:grpSpPr>
        <p:cxnSp>
          <p:nvCxnSpPr>
            <p:cNvPr id="257" name="Прямая соединительная линия 25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8" name="Прямая соединительная линия 25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9" name="Прямая соединительная линия 25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0" name="Прямая соединительная линия 25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61" name="Группа 260"/>
          <p:cNvGrpSpPr/>
          <p:nvPr/>
        </p:nvGrpSpPr>
        <p:grpSpPr>
          <a:xfrm>
            <a:off x="6156176" y="4437112"/>
            <a:ext cx="288032" cy="288032"/>
            <a:chOff x="5292080" y="3645024"/>
            <a:chExt cx="288032" cy="288032"/>
          </a:xfrm>
        </p:grpSpPr>
        <p:cxnSp>
          <p:nvCxnSpPr>
            <p:cNvPr id="262" name="Прямая соединительная линия 26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3" name="Прямая соединительная линия 26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4" name="Прямая соединительная линия 26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5" name="Прямая соединительная линия 26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66" name="Группа 265"/>
          <p:cNvGrpSpPr/>
          <p:nvPr/>
        </p:nvGrpSpPr>
        <p:grpSpPr>
          <a:xfrm>
            <a:off x="5868144" y="4437112"/>
            <a:ext cx="288032" cy="288032"/>
            <a:chOff x="5292080" y="3645024"/>
            <a:chExt cx="288032" cy="288032"/>
          </a:xfrm>
        </p:grpSpPr>
        <p:cxnSp>
          <p:nvCxnSpPr>
            <p:cNvPr id="267" name="Прямая соединительная линия 26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8" name="Прямая соединительная линия 26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9" name="Прямая соединительная линия 26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0" name="Прямая соединительная линия 26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1" name="Группа 270"/>
          <p:cNvGrpSpPr/>
          <p:nvPr/>
        </p:nvGrpSpPr>
        <p:grpSpPr>
          <a:xfrm>
            <a:off x="5580112" y="4437112"/>
            <a:ext cx="288032" cy="288032"/>
            <a:chOff x="5292080" y="3645024"/>
            <a:chExt cx="288032" cy="288032"/>
          </a:xfrm>
        </p:grpSpPr>
        <p:cxnSp>
          <p:nvCxnSpPr>
            <p:cNvPr id="272" name="Прямая соединительная линия 27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3" name="Прямая соединительная линия 27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4" name="Прямая соединительная линия 27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5" name="Прямая соединительная линия 27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6" name="Группа 275"/>
          <p:cNvGrpSpPr/>
          <p:nvPr/>
        </p:nvGrpSpPr>
        <p:grpSpPr>
          <a:xfrm>
            <a:off x="5292080" y="4437112"/>
            <a:ext cx="288032" cy="288032"/>
            <a:chOff x="5292080" y="3645024"/>
            <a:chExt cx="288032" cy="288032"/>
          </a:xfrm>
        </p:grpSpPr>
        <p:cxnSp>
          <p:nvCxnSpPr>
            <p:cNvPr id="277" name="Прямая соединительная линия 27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8" name="Прямая соединительная линия 27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9" name="Прямая соединительная линия 27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0" name="Прямая соединительная линия 27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1" name="Группа 280"/>
          <p:cNvGrpSpPr/>
          <p:nvPr/>
        </p:nvGrpSpPr>
        <p:grpSpPr>
          <a:xfrm>
            <a:off x="5004048" y="4437112"/>
            <a:ext cx="288032" cy="288032"/>
            <a:chOff x="5292080" y="3645024"/>
            <a:chExt cx="288032" cy="288032"/>
          </a:xfrm>
        </p:grpSpPr>
        <p:cxnSp>
          <p:nvCxnSpPr>
            <p:cNvPr id="282" name="Прямая соединительная линия 28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3" name="Прямая соединительная линия 28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4" name="Прямая соединительная линия 28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5" name="Прямая соединительная линия 28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6" name="Группа 285"/>
          <p:cNvGrpSpPr/>
          <p:nvPr/>
        </p:nvGrpSpPr>
        <p:grpSpPr>
          <a:xfrm>
            <a:off x="4716016" y="4437112"/>
            <a:ext cx="288032" cy="288032"/>
            <a:chOff x="5292080" y="3645024"/>
            <a:chExt cx="288032" cy="288032"/>
          </a:xfrm>
        </p:grpSpPr>
        <p:cxnSp>
          <p:nvCxnSpPr>
            <p:cNvPr id="287" name="Прямая соединительная линия 28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8" name="Прямая соединительная линия 28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9" name="Прямая соединительная линия 28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0" name="Прямая соединительная линия 28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1" name="Группа 290"/>
          <p:cNvGrpSpPr/>
          <p:nvPr/>
        </p:nvGrpSpPr>
        <p:grpSpPr>
          <a:xfrm>
            <a:off x="4427984" y="3861048"/>
            <a:ext cx="288032" cy="288032"/>
            <a:chOff x="5292080" y="3645024"/>
            <a:chExt cx="288032" cy="288032"/>
          </a:xfrm>
        </p:grpSpPr>
        <p:cxnSp>
          <p:nvCxnSpPr>
            <p:cNvPr id="292" name="Прямая соединительная линия 29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3" name="Прямая соединительная линия 29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4" name="Прямая соединительная линия 29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5" name="Прямая соединительная линия 29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96" name="Группа 295"/>
          <p:cNvGrpSpPr/>
          <p:nvPr/>
        </p:nvGrpSpPr>
        <p:grpSpPr>
          <a:xfrm>
            <a:off x="4427984" y="4149080"/>
            <a:ext cx="288032" cy="288032"/>
            <a:chOff x="5292080" y="3645024"/>
            <a:chExt cx="288032" cy="288032"/>
          </a:xfrm>
        </p:grpSpPr>
        <p:cxnSp>
          <p:nvCxnSpPr>
            <p:cNvPr id="297" name="Прямая соединительная линия 29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8" name="Прямая соединительная линия 29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9" name="Прямая соединительная линия 29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0" name="Прямая соединительная линия 29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01" name="Группа 300"/>
          <p:cNvGrpSpPr/>
          <p:nvPr/>
        </p:nvGrpSpPr>
        <p:grpSpPr>
          <a:xfrm>
            <a:off x="4139952" y="4437112"/>
            <a:ext cx="288032" cy="288032"/>
            <a:chOff x="5292080" y="3645024"/>
            <a:chExt cx="288032" cy="288032"/>
          </a:xfrm>
        </p:grpSpPr>
        <p:cxnSp>
          <p:nvCxnSpPr>
            <p:cNvPr id="302" name="Прямая соединительная линия 30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3" name="Прямая соединительная линия 30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4" name="Прямая соединительная линия 30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5" name="Прямая соединительная линия 30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06" name="Группа 305"/>
          <p:cNvGrpSpPr/>
          <p:nvPr/>
        </p:nvGrpSpPr>
        <p:grpSpPr>
          <a:xfrm>
            <a:off x="4427984" y="4437112"/>
            <a:ext cx="288032" cy="288032"/>
            <a:chOff x="5292080" y="3645024"/>
            <a:chExt cx="288032" cy="288032"/>
          </a:xfrm>
        </p:grpSpPr>
        <p:cxnSp>
          <p:nvCxnSpPr>
            <p:cNvPr id="307" name="Прямая соединительная линия 30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8" name="Прямая соединительная линия 30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9" name="Прямая соединительная линия 30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0" name="Прямая соединительная линия 30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11" name="Группа 310"/>
          <p:cNvGrpSpPr/>
          <p:nvPr/>
        </p:nvGrpSpPr>
        <p:grpSpPr>
          <a:xfrm>
            <a:off x="3275856" y="3573016"/>
            <a:ext cx="288032" cy="288032"/>
            <a:chOff x="5292080" y="3645024"/>
            <a:chExt cx="288032" cy="288032"/>
          </a:xfrm>
        </p:grpSpPr>
        <p:cxnSp>
          <p:nvCxnSpPr>
            <p:cNvPr id="312" name="Прямая соединительная линия 31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3" name="Прямая соединительная линия 31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4" name="Прямая соединительная линия 31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5" name="Прямая соединительная линия 31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16" name="Группа 315"/>
          <p:cNvGrpSpPr/>
          <p:nvPr/>
        </p:nvGrpSpPr>
        <p:grpSpPr>
          <a:xfrm>
            <a:off x="3275856" y="3861048"/>
            <a:ext cx="288032" cy="288032"/>
            <a:chOff x="5292080" y="3645024"/>
            <a:chExt cx="288032" cy="288032"/>
          </a:xfrm>
        </p:grpSpPr>
        <p:cxnSp>
          <p:nvCxnSpPr>
            <p:cNvPr id="317" name="Прямая соединительная линия 31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8" name="Прямая соединительная линия 31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9" name="Прямая соединительная линия 31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0" name="Прямая соединительная линия 31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21" name="Группа 320"/>
          <p:cNvGrpSpPr/>
          <p:nvPr/>
        </p:nvGrpSpPr>
        <p:grpSpPr>
          <a:xfrm>
            <a:off x="3275856" y="4437112"/>
            <a:ext cx="288032" cy="288032"/>
            <a:chOff x="5292080" y="3645024"/>
            <a:chExt cx="288032" cy="288032"/>
          </a:xfrm>
        </p:grpSpPr>
        <p:cxnSp>
          <p:nvCxnSpPr>
            <p:cNvPr id="322" name="Прямая соединительная линия 32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3" name="Прямая соединительная линия 32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4" name="Прямая соединительная линия 32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5" name="Прямая соединительная линия 32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26" name="Группа 325"/>
          <p:cNvGrpSpPr/>
          <p:nvPr/>
        </p:nvGrpSpPr>
        <p:grpSpPr>
          <a:xfrm>
            <a:off x="3275856" y="4149080"/>
            <a:ext cx="288032" cy="288032"/>
            <a:chOff x="5292080" y="3645024"/>
            <a:chExt cx="288032" cy="288032"/>
          </a:xfrm>
        </p:grpSpPr>
        <p:cxnSp>
          <p:nvCxnSpPr>
            <p:cNvPr id="327" name="Прямая соединительная линия 32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8" name="Прямая соединительная линия 32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9" name="Прямая соединительная линия 32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0" name="Прямая соединительная линия 32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31" name="Группа 330"/>
          <p:cNvGrpSpPr/>
          <p:nvPr/>
        </p:nvGrpSpPr>
        <p:grpSpPr>
          <a:xfrm>
            <a:off x="3275856" y="3284984"/>
            <a:ext cx="288032" cy="288032"/>
            <a:chOff x="5292080" y="3645024"/>
            <a:chExt cx="288032" cy="288032"/>
          </a:xfrm>
        </p:grpSpPr>
        <p:cxnSp>
          <p:nvCxnSpPr>
            <p:cNvPr id="332" name="Прямая соединительная линия 33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3" name="Прямая соединительная линия 33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4" name="Прямая соединительная линия 33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5" name="Прямая соединительная линия 33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36" name="Группа 335"/>
          <p:cNvGrpSpPr/>
          <p:nvPr/>
        </p:nvGrpSpPr>
        <p:grpSpPr>
          <a:xfrm>
            <a:off x="3275856" y="2996952"/>
            <a:ext cx="288032" cy="288032"/>
            <a:chOff x="5292080" y="3645024"/>
            <a:chExt cx="288032" cy="288032"/>
          </a:xfrm>
        </p:grpSpPr>
        <p:cxnSp>
          <p:nvCxnSpPr>
            <p:cNvPr id="337" name="Прямая соединительная линия 33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8" name="Прямая соединительная линия 33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9" name="Прямая соединительная линия 33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0" name="Прямая соединительная линия 33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41" name="Группа 340"/>
          <p:cNvGrpSpPr/>
          <p:nvPr/>
        </p:nvGrpSpPr>
        <p:grpSpPr>
          <a:xfrm>
            <a:off x="3275856" y="2708920"/>
            <a:ext cx="288032" cy="288032"/>
            <a:chOff x="5292080" y="3645024"/>
            <a:chExt cx="288032" cy="288032"/>
          </a:xfrm>
        </p:grpSpPr>
        <p:cxnSp>
          <p:nvCxnSpPr>
            <p:cNvPr id="342" name="Прямая соединительная линия 34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3" name="Прямая соединительная линия 34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4" name="Прямая соединительная линия 34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5" name="Прямая соединительная линия 34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46" name="Группа 345"/>
          <p:cNvGrpSpPr/>
          <p:nvPr/>
        </p:nvGrpSpPr>
        <p:grpSpPr>
          <a:xfrm>
            <a:off x="3275856" y="2420888"/>
            <a:ext cx="288032" cy="288032"/>
            <a:chOff x="5292080" y="3645024"/>
            <a:chExt cx="288032" cy="288032"/>
          </a:xfrm>
        </p:grpSpPr>
        <p:cxnSp>
          <p:nvCxnSpPr>
            <p:cNvPr id="347" name="Прямая соединительная линия 34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8" name="Прямая соединительная линия 34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9" name="Прямая соединительная линия 34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0" name="Прямая соединительная линия 34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51" name="Группа 350"/>
          <p:cNvGrpSpPr/>
          <p:nvPr/>
        </p:nvGrpSpPr>
        <p:grpSpPr>
          <a:xfrm>
            <a:off x="3275856" y="2132856"/>
            <a:ext cx="288032" cy="288032"/>
            <a:chOff x="5292080" y="3645024"/>
            <a:chExt cx="288032" cy="288032"/>
          </a:xfrm>
        </p:grpSpPr>
        <p:cxnSp>
          <p:nvCxnSpPr>
            <p:cNvPr id="352" name="Прямая соединительная линия 35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3" name="Прямая соединительная линия 35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4" name="Прямая соединительная линия 35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5" name="Прямая соединительная линия 35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56" name="Группа 355"/>
          <p:cNvGrpSpPr/>
          <p:nvPr/>
        </p:nvGrpSpPr>
        <p:grpSpPr>
          <a:xfrm>
            <a:off x="3275856" y="1844824"/>
            <a:ext cx="288032" cy="288032"/>
            <a:chOff x="5292080" y="3645024"/>
            <a:chExt cx="288032" cy="288032"/>
          </a:xfrm>
        </p:grpSpPr>
        <p:cxnSp>
          <p:nvCxnSpPr>
            <p:cNvPr id="357" name="Прямая соединительная линия 35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8" name="Прямая соединительная линия 35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9" name="Прямая соединительная линия 35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0" name="Прямая соединительная линия 35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61" name="Группа 360"/>
          <p:cNvGrpSpPr/>
          <p:nvPr/>
        </p:nvGrpSpPr>
        <p:grpSpPr>
          <a:xfrm>
            <a:off x="3275856" y="1268760"/>
            <a:ext cx="288032" cy="288032"/>
            <a:chOff x="5292080" y="3645024"/>
            <a:chExt cx="288032" cy="288032"/>
          </a:xfrm>
        </p:grpSpPr>
        <p:cxnSp>
          <p:nvCxnSpPr>
            <p:cNvPr id="362" name="Прямая соединительная линия 36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3" name="Прямая соединительная линия 36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4" name="Прямая соединительная линия 36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5" name="Прямая соединительная линия 36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66" name="Группа 365"/>
          <p:cNvGrpSpPr/>
          <p:nvPr/>
        </p:nvGrpSpPr>
        <p:grpSpPr>
          <a:xfrm>
            <a:off x="2987824" y="1556792"/>
            <a:ext cx="288032" cy="288032"/>
            <a:chOff x="5292080" y="3645024"/>
            <a:chExt cx="288032" cy="288032"/>
          </a:xfrm>
        </p:grpSpPr>
        <p:cxnSp>
          <p:nvCxnSpPr>
            <p:cNvPr id="367" name="Прямая соединительная линия 36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8" name="Прямая соединительная линия 36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9" name="Прямая соединительная линия 36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0" name="Прямая соединительная линия 36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71" name="Группа 370"/>
          <p:cNvGrpSpPr/>
          <p:nvPr/>
        </p:nvGrpSpPr>
        <p:grpSpPr>
          <a:xfrm>
            <a:off x="3275856" y="1556792"/>
            <a:ext cx="288032" cy="288032"/>
            <a:chOff x="5292080" y="3645024"/>
            <a:chExt cx="288032" cy="288032"/>
          </a:xfrm>
        </p:grpSpPr>
        <p:cxnSp>
          <p:nvCxnSpPr>
            <p:cNvPr id="372" name="Прямая соединительная линия 37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3" name="Прямая соединительная линия 37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4" name="Прямая соединительная линия 37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5" name="Прямая соединительная линия 37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76" name="Группа 375"/>
          <p:cNvGrpSpPr/>
          <p:nvPr/>
        </p:nvGrpSpPr>
        <p:grpSpPr>
          <a:xfrm>
            <a:off x="3563888" y="1556792"/>
            <a:ext cx="288032" cy="288032"/>
            <a:chOff x="5292080" y="3645024"/>
            <a:chExt cx="288032" cy="288032"/>
          </a:xfrm>
        </p:grpSpPr>
        <p:cxnSp>
          <p:nvCxnSpPr>
            <p:cNvPr id="377" name="Прямая соединительная линия 37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8" name="Прямая соединительная линия 37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9" name="Прямая соединительная линия 37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0" name="Прямая соединительная линия 37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81" name="Группа 380"/>
          <p:cNvGrpSpPr/>
          <p:nvPr/>
        </p:nvGrpSpPr>
        <p:grpSpPr>
          <a:xfrm>
            <a:off x="4139952" y="1556792"/>
            <a:ext cx="288032" cy="288032"/>
            <a:chOff x="5292080" y="3645024"/>
            <a:chExt cx="288032" cy="288032"/>
          </a:xfrm>
        </p:grpSpPr>
        <p:cxnSp>
          <p:nvCxnSpPr>
            <p:cNvPr id="382" name="Прямая соединительная линия 38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3" name="Прямая соединительная линия 38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4" name="Прямая соединительная линия 38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5" name="Прямая соединительная линия 38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86" name="Группа 385"/>
          <p:cNvGrpSpPr/>
          <p:nvPr/>
        </p:nvGrpSpPr>
        <p:grpSpPr>
          <a:xfrm>
            <a:off x="3851920" y="1556792"/>
            <a:ext cx="288032" cy="288032"/>
            <a:chOff x="5292080" y="3645024"/>
            <a:chExt cx="288032" cy="288032"/>
          </a:xfrm>
        </p:grpSpPr>
        <p:cxnSp>
          <p:nvCxnSpPr>
            <p:cNvPr id="387" name="Прямая соединительная линия 38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8" name="Прямая соединительная линия 38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9" name="Прямая соединительная линия 38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0" name="Прямая соединительная линия 38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91" name="Группа 390"/>
          <p:cNvGrpSpPr/>
          <p:nvPr/>
        </p:nvGrpSpPr>
        <p:grpSpPr>
          <a:xfrm>
            <a:off x="4427984" y="1556792"/>
            <a:ext cx="288032" cy="288032"/>
            <a:chOff x="5292080" y="3645024"/>
            <a:chExt cx="288032" cy="288032"/>
          </a:xfrm>
        </p:grpSpPr>
        <p:cxnSp>
          <p:nvCxnSpPr>
            <p:cNvPr id="392" name="Прямая соединительная линия 39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3" name="Прямая соединительная линия 39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4" name="Прямая соединительная линия 39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5" name="Прямая соединительная линия 39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96" name="Группа 395"/>
          <p:cNvGrpSpPr/>
          <p:nvPr/>
        </p:nvGrpSpPr>
        <p:grpSpPr>
          <a:xfrm>
            <a:off x="4716016" y="1556792"/>
            <a:ext cx="288032" cy="288032"/>
            <a:chOff x="5292080" y="3645024"/>
            <a:chExt cx="288032" cy="288032"/>
          </a:xfrm>
        </p:grpSpPr>
        <p:cxnSp>
          <p:nvCxnSpPr>
            <p:cNvPr id="397" name="Прямая соединительная линия 39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8" name="Прямая соединительная линия 39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9" name="Прямая соединительная линия 39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0" name="Прямая соединительная линия 39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01" name="Группа 400"/>
          <p:cNvGrpSpPr/>
          <p:nvPr/>
        </p:nvGrpSpPr>
        <p:grpSpPr>
          <a:xfrm>
            <a:off x="5004048" y="1556792"/>
            <a:ext cx="288032" cy="288032"/>
            <a:chOff x="5292080" y="3645024"/>
            <a:chExt cx="288032" cy="288032"/>
          </a:xfrm>
        </p:grpSpPr>
        <p:cxnSp>
          <p:nvCxnSpPr>
            <p:cNvPr id="402" name="Прямая соединительная линия 40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3" name="Прямая соединительная линия 40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4" name="Прямая соединительная линия 40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5" name="Прямая соединительная линия 40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06" name="Группа 405"/>
          <p:cNvGrpSpPr/>
          <p:nvPr/>
        </p:nvGrpSpPr>
        <p:grpSpPr>
          <a:xfrm>
            <a:off x="5292080" y="1556792"/>
            <a:ext cx="288032" cy="288032"/>
            <a:chOff x="5292080" y="3645024"/>
            <a:chExt cx="288032" cy="288032"/>
          </a:xfrm>
        </p:grpSpPr>
        <p:cxnSp>
          <p:nvCxnSpPr>
            <p:cNvPr id="407" name="Прямая соединительная линия 40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8" name="Прямая соединительная линия 40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9" name="Прямая соединительная линия 40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0" name="Прямая соединительная линия 40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11" name="Группа 410"/>
          <p:cNvGrpSpPr/>
          <p:nvPr/>
        </p:nvGrpSpPr>
        <p:grpSpPr>
          <a:xfrm>
            <a:off x="5004048" y="1268760"/>
            <a:ext cx="288032" cy="288032"/>
            <a:chOff x="5292080" y="3645024"/>
            <a:chExt cx="288032" cy="288032"/>
          </a:xfrm>
        </p:grpSpPr>
        <p:cxnSp>
          <p:nvCxnSpPr>
            <p:cNvPr id="412" name="Прямая соединительная линия 41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3" name="Прямая соединительная линия 41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4" name="Прямая соединительная линия 41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5" name="Прямая соединительная линия 41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16" name="Группа 415"/>
          <p:cNvGrpSpPr/>
          <p:nvPr/>
        </p:nvGrpSpPr>
        <p:grpSpPr>
          <a:xfrm>
            <a:off x="5004048" y="1844824"/>
            <a:ext cx="288032" cy="288032"/>
            <a:chOff x="5292080" y="3645024"/>
            <a:chExt cx="288032" cy="288032"/>
          </a:xfrm>
        </p:grpSpPr>
        <p:cxnSp>
          <p:nvCxnSpPr>
            <p:cNvPr id="417" name="Прямая соединительная линия 41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8" name="Прямая соединительная линия 41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9" name="Прямая соединительная линия 41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0" name="Прямая соединительная линия 41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21" name="Группа 420"/>
          <p:cNvGrpSpPr/>
          <p:nvPr/>
        </p:nvGrpSpPr>
        <p:grpSpPr>
          <a:xfrm>
            <a:off x="5004048" y="2132856"/>
            <a:ext cx="288032" cy="288032"/>
            <a:chOff x="5292080" y="3645024"/>
            <a:chExt cx="288032" cy="288032"/>
          </a:xfrm>
        </p:grpSpPr>
        <p:cxnSp>
          <p:nvCxnSpPr>
            <p:cNvPr id="422" name="Прямая соединительная линия 42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3" name="Прямая соединительная линия 42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4" name="Прямая соединительная линия 42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5" name="Прямая соединительная линия 42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26" name="Группа 425"/>
          <p:cNvGrpSpPr/>
          <p:nvPr/>
        </p:nvGrpSpPr>
        <p:grpSpPr>
          <a:xfrm>
            <a:off x="3851920" y="2420888"/>
            <a:ext cx="288032" cy="288032"/>
            <a:chOff x="5292080" y="3645024"/>
            <a:chExt cx="288032" cy="288032"/>
          </a:xfrm>
        </p:grpSpPr>
        <p:cxnSp>
          <p:nvCxnSpPr>
            <p:cNvPr id="427" name="Прямая соединительная линия 42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8" name="Прямая соединительная линия 42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9" name="Прямая соединительная линия 42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0" name="Прямая соединительная линия 42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31" name="Группа 430"/>
          <p:cNvGrpSpPr/>
          <p:nvPr/>
        </p:nvGrpSpPr>
        <p:grpSpPr>
          <a:xfrm>
            <a:off x="4139952" y="2420888"/>
            <a:ext cx="288032" cy="288032"/>
            <a:chOff x="5292080" y="3645024"/>
            <a:chExt cx="288032" cy="288032"/>
          </a:xfrm>
        </p:grpSpPr>
        <p:cxnSp>
          <p:nvCxnSpPr>
            <p:cNvPr id="432" name="Прямая соединительная линия 43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3" name="Прямая соединительная линия 43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4" name="Прямая соединительная линия 43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5" name="Прямая соединительная линия 43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36" name="Группа 435"/>
          <p:cNvGrpSpPr/>
          <p:nvPr/>
        </p:nvGrpSpPr>
        <p:grpSpPr>
          <a:xfrm>
            <a:off x="4427984" y="2420888"/>
            <a:ext cx="288032" cy="288032"/>
            <a:chOff x="5292080" y="3645024"/>
            <a:chExt cx="288032" cy="288032"/>
          </a:xfrm>
        </p:grpSpPr>
        <p:cxnSp>
          <p:nvCxnSpPr>
            <p:cNvPr id="437" name="Прямая соединительная линия 43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8" name="Прямая соединительная линия 43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9" name="Прямая соединительная линия 43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0" name="Прямая соединительная линия 43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41" name="Группа 440"/>
          <p:cNvGrpSpPr/>
          <p:nvPr/>
        </p:nvGrpSpPr>
        <p:grpSpPr>
          <a:xfrm>
            <a:off x="4716016" y="2420888"/>
            <a:ext cx="288032" cy="288032"/>
            <a:chOff x="5292080" y="3645024"/>
            <a:chExt cx="288032" cy="288032"/>
          </a:xfrm>
        </p:grpSpPr>
        <p:cxnSp>
          <p:nvCxnSpPr>
            <p:cNvPr id="442" name="Прямая соединительная линия 44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3" name="Прямая соединительная линия 44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4" name="Прямая соединительная линия 44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5" name="Прямая соединительная линия 44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46" name="Группа 445"/>
          <p:cNvGrpSpPr/>
          <p:nvPr/>
        </p:nvGrpSpPr>
        <p:grpSpPr>
          <a:xfrm>
            <a:off x="5004048" y="2420888"/>
            <a:ext cx="288032" cy="288032"/>
            <a:chOff x="5292080" y="3645024"/>
            <a:chExt cx="288032" cy="288032"/>
          </a:xfrm>
        </p:grpSpPr>
        <p:cxnSp>
          <p:nvCxnSpPr>
            <p:cNvPr id="447" name="Прямая соединительная линия 44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8" name="Прямая соединительная линия 44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9" name="Прямая соединительная линия 44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0" name="Прямая соединительная линия 44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51" name="Группа 450"/>
          <p:cNvGrpSpPr/>
          <p:nvPr/>
        </p:nvGrpSpPr>
        <p:grpSpPr>
          <a:xfrm>
            <a:off x="5004048" y="2708920"/>
            <a:ext cx="288032" cy="288032"/>
            <a:chOff x="5292080" y="3645024"/>
            <a:chExt cx="288032" cy="288032"/>
          </a:xfrm>
        </p:grpSpPr>
        <p:cxnSp>
          <p:nvCxnSpPr>
            <p:cNvPr id="452" name="Прямая соединительная линия 45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3" name="Прямая соединительная линия 45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4" name="Прямая соединительная линия 45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5" name="Прямая соединительная линия 45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56" name="Группа 455"/>
          <p:cNvGrpSpPr/>
          <p:nvPr/>
        </p:nvGrpSpPr>
        <p:grpSpPr>
          <a:xfrm>
            <a:off x="5292080" y="2420888"/>
            <a:ext cx="288032" cy="288032"/>
            <a:chOff x="5292080" y="3645024"/>
            <a:chExt cx="288032" cy="288032"/>
          </a:xfrm>
        </p:grpSpPr>
        <p:cxnSp>
          <p:nvCxnSpPr>
            <p:cNvPr id="457" name="Прямая соединительная линия 45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8" name="Прямая соединительная линия 45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9" name="Прямая соединительная линия 45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0" name="Прямая соединительная линия 45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61" name="Группа 460"/>
          <p:cNvGrpSpPr/>
          <p:nvPr/>
        </p:nvGrpSpPr>
        <p:grpSpPr>
          <a:xfrm>
            <a:off x="5580112" y="2420888"/>
            <a:ext cx="288032" cy="288032"/>
            <a:chOff x="5292080" y="3645024"/>
            <a:chExt cx="288032" cy="288032"/>
          </a:xfrm>
        </p:grpSpPr>
        <p:cxnSp>
          <p:nvCxnSpPr>
            <p:cNvPr id="462" name="Прямая соединительная линия 46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3" name="Прямая соединительная линия 46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4" name="Прямая соединительная линия 46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5" name="Прямая соединительная линия 46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66" name="Группа 465"/>
          <p:cNvGrpSpPr/>
          <p:nvPr/>
        </p:nvGrpSpPr>
        <p:grpSpPr>
          <a:xfrm>
            <a:off x="5868144" y="1556792"/>
            <a:ext cx="288032" cy="288032"/>
            <a:chOff x="5292080" y="3645024"/>
            <a:chExt cx="288032" cy="288032"/>
          </a:xfrm>
        </p:grpSpPr>
        <p:cxnSp>
          <p:nvCxnSpPr>
            <p:cNvPr id="467" name="Прямая соединительная линия 46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8" name="Прямая соединительная линия 46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9" name="Прямая соединительная линия 46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0" name="Прямая соединительная линия 46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71" name="Группа 470"/>
          <p:cNvGrpSpPr/>
          <p:nvPr/>
        </p:nvGrpSpPr>
        <p:grpSpPr>
          <a:xfrm>
            <a:off x="5868144" y="1844824"/>
            <a:ext cx="288032" cy="288032"/>
            <a:chOff x="5292080" y="3645024"/>
            <a:chExt cx="288032" cy="288032"/>
          </a:xfrm>
        </p:grpSpPr>
        <p:cxnSp>
          <p:nvCxnSpPr>
            <p:cNvPr id="472" name="Прямая соединительная линия 47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3" name="Прямая соединительная линия 47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4" name="Прямая соединительная линия 47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5" name="Прямая соединительная линия 47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76" name="Группа 475"/>
          <p:cNvGrpSpPr/>
          <p:nvPr/>
        </p:nvGrpSpPr>
        <p:grpSpPr>
          <a:xfrm>
            <a:off x="5868144" y="2132856"/>
            <a:ext cx="288032" cy="288032"/>
            <a:chOff x="5292080" y="3645024"/>
            <a:chExt cx="288032" cy="288032"/>
          </a:xfrm>
        </p:grpSpPr>
        <p:cxnSp>
          <p:nvCxnSpPr>
            <p:cNvPr id="477" name="Прямая соединительная линия 47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8" name="Прямая соединительная линия 47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9" name="Прямая соединительная линия 47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0" name="Прямая соединительная линия 47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81" name="Группа 480"/>
          <p:cNvGrpSpPr/>
          <p:nvPr/>
        </p:nvGrpSpPr>
        <p:grpSpPr>
          <a:xfrm>
            <a:off x="5868144" y="2420888"/>
            <a:ext cx="288032" cy="288032"/>
            <a:chOff x="5292080" y="3645024"/>
            <a:chExt cx="288032" cy="288032"/>
          </a:xfrm>
        </p:grpSpPr>
        <p:cxnSp>
          <p:nvCxnSpPr>
            <p:cNvPr id="482" name="Прямая соединительная линия 48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3" name="Прямая соединительная линия 48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4" name="Прямая соединительная линия 48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5" name="Прямая соединительная линия 48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86" name="Группа 485"/>
          <p:cNvGrpSpPr/>
          <p:nvPr/>
        </p:nvGrpSpPr>
        <p:grpSpPr>
          <a:xfrm>
            <a:off x="6156176" y="2420888"/>
            <a:ext cx="288032" cy="288032"/>
            <a:chOff x="5292080" y="3645024"/>
            <a:chExt cx="288032" cy="288032"/>
          </a:xfrm>
        </p:grpSpPr>
        <p:cxnSp>
          <p:nvCxnSpPr>
            <p:cNvPr id="487" name="Прямая соединительная линия 48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8" name="Прямая соединительная линия 48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9" name="Прямая соединительная линия 48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0" name="Прямая соединительная линия 48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91" name="Группа 490"/>
          <p:cNvGrpSpPr/>
          <p:nvPr/>
        </p:nvGrpSpPr>
        <p:grpSpPr>
          <a:xfrm>
            <a:off x="5868144" y="2708920"/>
            <a:ext cx="288032" cy="288032"/>
            <a:chOff x="5292080" y="3645024"/>
            <a:chExt cx="288032" cy="288032"/>
          </a:xfrm>
        </p:grpSpPr>
        <p:cxnSp>
          <p:nvCxnSpPr>
            <p:cNvPr id="492" name="Прямая соединительная линия 49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3" name="Прямая соединительная линия 49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4" name="Прямая соединительная линия 49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5" name="Прямая соединительная линия 49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96" name="Группа 495"/>
          <p:cNvGrpSpPr/>
          <p:nvPr/>
        </p:nvGrpSpPr>
        <p:grpSpPr>
          <a:xfrm>
            <a:off x="5868144" y="2996952"/>
            <a:ext cx="288032" cy="288032"/>
            <a:chOff x="5292080" y="3645024"/>
            <a:chExt cx="288032" cy="288032"/>
          </a:xfrm>
        </p:grpSpPr>
        <p:cxnSp>
          <p:nvCxnSpPr>
            <p:cNvPr id="497" name="Прямая соединительная линия 49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8" name="Прямая соединительная линия 49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9" name="Прямая соединительная линия 49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0" name="Прямая соединительная линия 49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01" name="Группа 500"/>
          <p:cNvGrpSpPr/>
          <p:nvPr/>
        </p:nvGrpSpPr>
        <p:grpSpPr>
          <a:xfrm>
            <a:off x="4427984" y="4725144"/>
            <a:ext cx="288032" cy="288032"/>
            <a:chOff x="5292080" y="3645024"/>
            <a:chExt cx="288032" cy="288032"/>
          </a:xfrm>
        </p:grpSpPr>
        <p:cxnSp>
          <p:nvCxnSpPr>
            <p:cNvPr id="502" name="Прямая соединительная линия 50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3" name="Прямая соединительная линия 50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4" name="Прямая соединительная линия 50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5" name="Прямая соединительная линия 50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06" name="Группа 505"/>
          <p:cNvGrpSpPr/>
          <p:nvPr/>
        </p:nvGrpSpPr>
        <p:grpSpPr>
          <a:xfrm>
            <a:off x="4427984" y="5013176"/>
            <a:ext cx="288032" cy="288032"/>
            <a:chOff x="5292080" y="3645024"/>
            <a:chExt cx="288032" cy="288032"/>
          </a:xfrm>
        </p:grpSpPr>
        <p:cxnSp>
          <p:nvCxnSpPr>
            <p:cNvPr id="507" name="Прямая соединительная линия 50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8" name="Прямая соединительная линия 50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9" name="Прямая соединительная линия 50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0" name="Прямая соединительная линия 50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11" name="Группа 510"/>
          <p:cNvGrpSpPr/>
          <p:nvPr/>
        </p:nvGrpSpPr>
        <p:grpSpPr>
          <a:xfrm>
            <a:off x="4427984" y="5301208"/>
            <a:ext cx="288032" cy="288032"/>
            <a:chOff x="5292080" y="3645024"/>
            <a:chExt cx="288032" cy="288032"/>
          </a:xfrm>
        </p:grpSpPr>
        <p:cxnSp>
          <p:nvCxnSpPr>
            <p:cNvPr id="512" name="Прямая соединительная линия 51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3" name="Прямая соединительная линия 51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4" name="Прямая соединительная линия 51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5" name="Прямая соединительная линия 51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16" name="Группа 515"/>
          <p:cNvGrpSpPr/>
          <p:nvPr/>
        </p:nvGrpSpPr>
        <p:grpSpPr>
          <a:xfrm>
            <a:off x="3275856" y="5589240"/>
            <a:ext cx="288032" cy="288032"/>
            <a:chOff x="5292080" y="3645024"/>
            <a:chExt cx="288032" cy="288032"/>
          </a:xfrm>
        </p:grpSpPr>
        <p:cxnSp>
          <p:nvCxnSpPr>
            <p:cNvPr id="517" name="Прямая соединительная линия 51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8" name="Прямая соединительная линия 51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9" name="Прямая соединительная линия 51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0" name="Прямая соединительная линия 51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21" name="Группа 520"/>
          <p:cNvGrpSpPr/>
          <p:nvPr/>
        </p:nvGrpSpPr>
        <p:grpSpPr>
          <a:xfrm>
            <a:off x="3563888" y="5589240"/>
            <a:ext cx="288032" cy="288032"/>
            <a:chOff x="5292080" y="3645024"/>
            <a:chExt cx="288032" cy="288032"/>
          </a:xfrm>
        </p:grpSpPr>
        <p:cxnSp>
          <p:nvCxnSpPr>
            <p:cNvPr id="522" name="Прямая соединительная линия 52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3" name="Прямая соединительная линия 52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4" name="Прямая соединительная линия 52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5" name="Прямая соединительная линия 52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26" name="Группа 525"/>
          <p:cNvGrpSpPr/>
          <p:nvPr/>
        </p:nvGrpSpPr>
        <p:grpSpPr>
          <a:xfrm>
            <a:off x="3851920" y="5589240"/>
            <a:ext cx="288032" cy="288032"/>
            <a:chOff x="5292080" y="3645024"/>
            <a:chExt cx="288032" cy="288032"/>
          </a:xfrm>
        </p:grpSpPr>
        <p:cxnSp>
          <p:nvCxnSpPr>
            <p:cNvPr id="527" name="Прямая соединительная линия 52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8" name="Прямая соединительная линия 52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9" name="Прямая соединительная линия 52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0" name="Прямая соединительная линия 52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31" name="Группа 530"/>
          <p:cNvGrpSpPr/>
          <p:nvPr/>
        </p:nvGrpSpPr>
        <p:grpSpPr>
          <a:xfrm>
            <a:off x="4139952" y="5589240"/>
            <a:ext cx="288032" cy="288032"/>
            <a:chOff x="5292080" y="3645024"/>
            <a:chExt cx="288032" cy="288032"/>
          </a:xfrm>
        </p:grpSpPr>
        <p:cxnSp>
          <p:nvCxnSpPr>
            <p:cNvPr id="532" name="Прямая соединительная линия 53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3" name="Прямая соединительная линия 53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4" name="Прямая соединительная линия 53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5" name="Прямая соединительная линия 53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36" name="Группа 535"/>
          <p:cNvGrpSpPr/>
          <p:nvPr/>
        </p:nvGrpSpPr>
        <p:grpSpPr>
          <a:xfrm>
            <a:off x="4427984" y="5589240"/>
            <a:ext cx="288032" cy="288032"/>
            <a:chOff x="5292080" y="3645024"/>
            <a:chExt cx="288032" cy="288032"/>
          </a:xfrm>
        </p:grpSpPr>
        <p:cxnSp>
          <p:nvCxnSpPr>
            <p:cNvPr id="537" name="Прямая соединительная линия 53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8" name="Прямая соединительная линия 53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9" name="Прямая соединительная линия 53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0" name="Прямая соединительная линия 53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41" name="Группа 540"/>
          <p:cNvGrpSpPr/>
          <p:nvPr/>
        </p:nvGrpSpPr>
        <p:grpSpPr>
          <a:xfrm>
            <a:off x="4716016" y="5589240"/>
            <a:ext cx="288032" cy="288032"/>
            <a:chOff x="5292080" y="3645024"/>
            <a:chExt cx="288032" cy="288032"/>
          </a:xfrm>
        </p:grpSpPr>
        <p:cxnSp>
          <p:nvCxnSpPr>
            <p:cNvPr id="542" name="Прямая соединительная линия 54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3" name="Прямая соединительная линия 54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4" name="Прямая соединительная линия 54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5" name="Прямая соединительная линия 54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46" name="Группа 545"/>
          <p:cNvGrpSpPr/>
          <p:nvPr/>
        </p:nvGrpSpPr>
        <p:grpSpPr>
          <a:xfrm>
            <a:off x="5004048" y="5589240"/>
            <a:ext cx="288032" cy="288032"/>
            <a:chOff x="5292080" y="3645024"/>
            <a:chExt cx="288032" cy="288032"/>
          </a:xfrm>
        </p:grpSpPr>
        <p:cxnSp>
          <p:nvCxnSpPr>
            <p:cNvPr id="547" name="Прямая соединительная линия 54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8" name="Прямая соединительная линия 54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9" name="Прямая соединительная линия 54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0" name="Прямая соединительная линия 54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51" name="Группа 550"/>
          <p:cNvGrpSpPr/>
          <p:nvPr/>
        </p:nvGrpSpPr>
        <p:grpSpPr>
          <a:xfrm>
            <a:off x="5292080" y="5589240"/>
            <a:ext cx="288032" cy="288032"/>
            <a:chOff x="5292080" y="3645024"/>
            <a:chExt cx="288032" cy="288032"/>
          </a:xfrm>
        </p:grpSpPr>
        <p:cxnSp>
          <p:nvCxnSpPr>
            <p:cNvPr id="552" name="Прямая соединительная линия 55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3" name="Прямая соединительная линия 55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4" name="Прямая соединительная линия 55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5" name="Прямая соединительная линия 55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56" name="Группа 555"/>
          <p:cNvGrpSpPr/>
          <p:nvPr/>
        </p:nvGrpSpPr>
        <p:grpSpPr>
          <a:xfrm>
            <a:off x="5580112" y="5589240"/>
            <a:ext cx="288032" cy="288032"/>
            <a:chOff x="5292080" y="3645024"/>
            <a:chExt cx="288032" cy="288032"/>
          </a:xfrm>
        </p:grpSpPr>
        <p:cxnSp>
          <p:nvCxnSpPr>
            <p:cNvPr id="557" name="Прямая соединительная линия 55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8" name="Прямая соединительная линия 55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9" name="Прямая соединительная линия 55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0" name="Прямая соединительная линия 55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61" name="Группа 560"/>
          <p:cNvGrpSpPr/>
          <p:nvPr/>
        </p:nvGrpSpPr>
        <p:grpSpPr>
          <a:xfrm>
            <a:off x="5868144" y="5589240"/>
            <a:ext cx="288032" cy="288032"/>
            <a:chOff x="5292080" y="3645024"/>
            <a:chExt cx="288032" cy="288032"/>
          </a:xfrm>
        </p:grpSpPr>
        <p:cxnSp>
          <p:nvCxnSpPr>
            <p:cNvPr id="562" name="Прямая соединительная линия 56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3" name="Прямая соединительная линия 56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4" name="Прямая соединительная линия 56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5" name="Прямая соединительная линия 56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66" name="Группа 565"/>
          <p:cNvGrpSpPr/>
          <p:nvPr/>
        </p:nvGrpSpPr>
        <p:grpSpPr>
          <a:xfrm>
            <a:off x="6156176" y="5589240"/>
            <a:ext cx="288032" cy="288032"/>
            <a:chOff x="5292080" y="3645024"/>
            <a:chExt cx="288032" cy="288032"/>
          </a:xfrm>
        </p:grpSpPr>
        <p:cxnSp>
          <p:nvCxnSpPr>
            <p:cNvPr id="567" name="Прямая соединительная линия 56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8" name="Прямая соединительная линия 56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9" name="Прямая соединительная линия 56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0" name="Прямая соединительная линия 56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71" name="Группа 570"/>
          <p:cNvGrpSpPr/>
          <p:nvPr/>
        </p:nvGrpSpPr>
        <p:grpSpPr>
          <a:xfrm>
            <a:off x="6444208" y="5589240"/>
            <a:ext cx="288032" cy="288032"/>
            <a:chOff x="5292080" y="3645024"/>
            <a:chExt cx="288032" cy="288032"/>
          </a:xfrm>
        </p:grpSpPr>
        <p:cxnSp>
          <p:nvCxnSpPr>
            <p:cNvPr id="572" name="Прямая соединительная линия 57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3" name="Прямая соединительная линия 57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4" name="Прямая соединительная линия 57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5" name="Прямая соединительная линия 57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76" name="Группа 575"/>
          <p:cNvGrpSpPr/>
          <p:nvPr/>
        </p:nvGrpSpPr>
        <p:grpSpPr>
          <a:xfrm>
            <a:off x="6732240" y="5589240"/>
            <a:ext cx="288032" cy="288032"/>
            <a:chOff x="5292080" y="3645024"/>
            <a:chExt cx="288032" cy="288032"/>
          </a:xfrm>
        </p:grpSpPr>
        <p:cxnSp>
          <p:nvCxnSpPr>
            <p:cNvPr id="577" name="Прямая соединительная линия 57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8" name="Прямая соединительная линия 57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9" name="Прямая соединительная линия 57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0" name="Прямая соединительная линия 57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81" name="Группа 580"/>
          <p:cNvGrpSpPr/>
          <p:nvPr/>
        </p:nvGrpSpPr>
        <p:grpSpPr>
          <a:xfrm>
            <a:off x="7020272" y="5589240"/>
            <a:ext cx="288032" cy="288032"/>
            <a:chOff x="5292080" y="3645024"/>
            <a:chExt cx="288032" cy="288032"/>
          </a:xfrm>
        </p:grpSpPr>
        <p:cxnSp>
          <p:nvCxnSpPr>
            <p:cNvPr id="582" name="Прямая соединительная линия 58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3" name="Прямая соединительная линия 58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4" name="Прямая соединительная линия 58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5" name="Прямая соединительная линия 58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86" name="Группа 585"/>
          <p:cNvGrpSpPr/>
          <p:nvPr/>
        </p:nvGrpSpPr>
        <p:grpSpPr>
          <a:xfrm>
            <a:off x="4427984" y="5877272"/>
            <a:ext cx="288032" cy="288032"/>
            <a:chOff x="5292080" y="3645024"/>
            <a:chExt cx="288032" cy="288032"/>
          </a:xfrm>
        </p:grpSpPr>
        <p:cxnSp>
          <p:nvCxnSpPr>
            <p:cNvPr id="587" name="Прямая соединительная линия 58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8" name="Прямая соединительная линия 58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9" name="Прямая соединительная линия 58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0" name="Прямая соединительная линия 58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91" name="Группа 590"/>
          <p:cNvGrpSpPr/>
          <p:nvPr/>
        </p:nvGrpSpPr>
        <p:grpSpPr>
          <a:xfrm>
            <a:off x="2987824" y="3284984"/>
            <a:ext cx="288032" cy="288032"/>
            <a:chOff x="5292080" y="3645024"/>
            <a:chExt cx="288032" cy="288032"/>
          </a:xfrm>
        </p:grpSpPr>
        <p:cxnSp>
          <p:nvCxnSpPr>
            <p:cNvPr id="592" name="Прямая соединительная линия 59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3" name="Прямая соединительная линия 59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4" name="Прямая соединительная линия 59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5" name="Прямая соединительная линия 59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96" name="Группа 595"/>
          <p:cNvGrpSpPr/>
          <p:nvPr/>
        </p:nvGrpSpPr>
        <p:grpSpPr>
          <a:xfrm>
            <a:off x="2411760" y="3284984"/>
            <a:ext cx="288032" cy="288032"/>
            <a:chOff x="5292080" y="3645024"/>
            <a:chExt cx="288032" cy="288032"/>
          </a:xfrm>
        </p:grpSpPr>
        <p:cxnSp>
          <p:nvCxnSpPr>
            <p:cNvPr id="597" name="Прямая соединительная линия 59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8" name="Прямая соединительная линия 59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9" name="Прямая соединительная линия 59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0" name="Прямая соединительная линия 59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01" name="Группа 600"/>
          <p:cNvGrpSpPr/>
          <p:nvPr/>
        </p:nvGrpSpPr>
        <p:grpSpPr>
          <a:xfrm>
            <a:off x="2699792" y="3284984"/>
            <a:ext cx="288032" cy="288032"/>
            <a:chOff x="5292080" y="3645024"/>
            <a:chExt cx="288032" cy="288032"/>
          </a:xfrm>
        </p:grpSpPr>
        <p:cxnSp>
          <p:nvCxnSpPr>
            <p:cNvPr id="602" name="Прямая соединительная линия 60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3" name="Прямая соединительная линия 60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4" name="Прямая соединительная линия 60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5" name="Прямая соединительная линия 60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06" name="Группа 605"/>
          <p:cNvGrpSpPr/>
          <p:nvPr/>
        </p:nvGrpSpPr>
        <p:grpSpPr>
          <a:xfrm>
            <a:off x="2123728" y="3284984"/>
            <a:ext cx="288032" cy="288032"/>
            <a:chOff x="5292080" y="3645024"/>
            <a:chExt cx="288032" cy="288032"/>
          </a:xfrm>
        </p:grpSpPr>
        <p:cxnSp>
          <p:nvCxnSpPr>
            <p:cNvPr id="607" name="Прямая соединительная линия 60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8" name="Прямая соединительная линия 60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9" name="Прямая соединительная линия 60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0" name="Прямая соединительная линия 60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11" name="Группа 610"/>
          <p:cNvGrpSpPr/>
          <p:nvPr/>
        </p:nvGrpSpPr>
        <p:grpSpPr>
          <a:xfrm>
            <a:off x="1547664" y="3284984"/>
            <a:ext cx="288032" cy="288032"/>
            <a:chOff x="5292080" y="3645024"/>
            <a:chExt cx="288032" cy="288032"/>
          </a:xfrm>
        </p:grpSpPr>
        <p:cxnSp>
          <p:nvCxnSpPr>
            <p:cNvPr id="612" name="Прямая соединительная линия 61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3" name="Прямая соединительная линия 61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4" name="Прямая соединительная линия 61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5" name="Прямая соединительная линия 61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16" name="Группа 615"/>
          <p:cNvGrpSpPr/>
          <p:nvPr/>
        </p:nvGrpSpPr>
        <p:grpSpPr>
          <a:xfrm>
            <a:off x="1835696" y="3284984"/>
            <a:ext cx="288032" cy="288032"/>
            <a:chOff x="5292080" y="3645024"/>
            <a:chExt cx="288032" cy="288032"/>
          </a:xfrm>
        </p:grpSpPr>
        <p:cxnSp>
          <p:nvCxnSpPr>
            <p:cNvPr id="617" name="Прямая соединительная линия 61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8" name="Прямая соединительная линия 61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9" name="Прямая соединительная линия 61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0" name="Прямая соединительная линия 61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21" name="Группа 620"/>
          <p:cNvGrpSpPr/>
          <p:nvPr/>
        </p:nvGrpSpPr>
        <p:grpSpPr>
          <a:xfrm>
            <a:off x="2411760" y="3573016"/>
            <a:ext cx="288032" cy="288032"/>
            <a:chOff x="5292080" y="3645024"/>
            <a:chExt cx="288032" cy="288032"/>
          </a:xfrm>
        </p:grpSpPr>
        <p:cxnSp>
          <p:nvCxnSpPr>
            <p:cNvPr id="622" name="Прямая соединительная линия 62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3" name="Прямая соединительная линия 62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4" name="Прямая соединительная линия 62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5" name="Прямая соединительная линия 62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26" name="Группа 625"/>
          <p:cNvGrpSpPr/>
          <p:nvPr/>
        </p:nvGrpSpPr>
        <p:grpSpPr>
          <a:xfrm>
            <a:off x="2411760" y="3861048"/>
            <a:ext cx="288032" cy="288032"/>
            <a:chOff x="5292080" y="3645024"/>
            <a:chExt cx="288032" cy="288032"/>
          </a:xfrm>
        </p:grpSpPr>
        <p:cxnSp>
          <p:nvCxnSpPr>
            <p:cNvPr id="627" name="Прямая соединительная линия 62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8" name="Прямая соединительная линия 62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9" name="Прямая соединительная линия 62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0" name="Прямая соединительная линия 62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31" name="Группа 630"/>
          <p:cNvGrpSpPr/>
          <p:nvPr/>
        </p:nvGrpSpPr>
        <p:grpSpPr>
          <a:xfrm>
            <a:off x="2411760" y="1556792"/>
            <a:ext cx="288032" cy="288032"/>
            <a:chOff x="5292080" y="3645024"/>
            <a:chExt cx="288032" cy="288032"/>
          </a:xfrm>
        </p:grpSpPr>
        <p:cxnSp>
          <p:nvCxnSpPr>
            <p:cNvPr id="632" name="Прямая соединительная линия 63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3" name="Прямая соединительная линия 63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4" name="Прямая соединительная линия 63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5" name="Прямая соединительная линия 63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36" name="Группа 635"/>
          <p:cNvGrpSpPr/>
          <p:nvPr/>
        </p:nvGrpSpPr>
        <p:grpSpPr>
          <a:xfrm>
            <a:off x="2411760" y="1844824"/>
            <a:ext cx="288032" cy="288032"/>
            <a:chOff x="5292080" y="3645024"/>
            <a:chExt cx="288032" cy="288032"/>
          </a:xfrm>
        </p:grpSpPr>
        <p:cxnSp>
          <p:nvCxnSpPr>
            <p:cNvPr id="637" name="Прямая соединительная линия 63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8" name="Прямая соединительная линия 63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9" name="Прямая соединительная линия 63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0" name="Прямая соединительная линия 63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1" name="Группа 640"/>
          <p:cNvGrpSpPr/>
          <p:nvPr/>
        </p:nvGrpSpPr>
        <p:grpSpPr>
          <a:xfrm>
            <a:off x="2411760" y="2132856"/>
            <a:ext cx="288032" cy="288032"/>
            <a:chOff x="5292080" y="3645024"/>
            <a:chExt cx="288032" cy="288032"/>
          </a:xfrm>
        </p:grpSpPr>
        <p:cxnSp>
          <p:nvCxnSpPr>
            <p:cNvPr id="642" name="Прямая соединительная линия 64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3" name="Прямая соединительная линия 64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4" name="Прямая соединительная линия 64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5" name="Прямая соединительная линия 64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46" name="Группа 645"/>
          <p:cNvGrpSpPr/>
          <p:nvPr/>
        </p:nvGrpSpPr>
        <p:grpSpPr>
          <a:xfrm>
            <a:off x="2411760" y="2420888"/>
            <a:ext cx="288032" cy="288032"/>
            <a:chOff x="5292080" y="3645024"/>
            <a:chExt cx="288032" cy="288032"/>
          </a:xfrm>
        </p:grpSpPr>
        <p:cxnSp>
          <p:nvCxnSpPr>
            <p:cNvPr id="647" name="Прямая соединительная линия 64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8" name="Прямая соединительная линия 64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9" name="Прямая соединительная линия 64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0" name="Прямая соединительная линия 64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51" name="Группа 650"/>
          <p:cNvGrpSpPr/>
          <p:nvPr/>
        </p:nvGrpSpPr>
        <p:grpSpPr>
          <a:xfrm>
            <a:off x="2411760" y="2708920"/>
            <a:ext cx="288032" cy="288032"/>
            <a:chOff x="5292080" y="3645024"/>
            <a:chExt cx="288032" cy="288032"/>
          </a:xfrm>
        </p:grpSpPr>
        <p:cxnSp>
          <p:nvCxnSpPr>
            <p:cNvPr id="652" name="Прямая соединительная линия 651"/>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3" name="Прямая соединительная линия 652"/>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4" name="Прямая соединительная линия 653"/>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5" name="Прямая соединительная линия 654"/>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56" name="Группа 655"/>
          <p:cNvGrpSpPr/>
          <p:nvPr/>
        </p:nvGrpSpPr>
        <p:grpSpPr>
          <a:xfrm>
            <a:off x="2411760" y="2996952"/>
            <a:ext cx="288032" cy="288032"/>
            <a:chOff x="5292080" y="3645024"/>
            <a:chExt cx="288032" cy="288032"/>
          </a:xfrm>
        </p:grpSpPr>
        <p:cxnSp>
          <p:nvCxnSpPr>
            <p:cNvPr id="657" name="Прямая соединительная линия 656"/>
            <p:cNvCxnSpPr/>
            <p:nvPr/>
          </p:nvCxnSpPr>
          <p:spPr>
            <a:xfrm>
              <a:off x="5292080"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8" name="Прямая соединительная линия 657"/>
            <p:cNvCxnSpPr/>
            <p:nvPr/>
          </p:nvCxnSpPr>
          <p:spPr>
            <a:xfrm>
              <a:off x="5580112" y="3645024"/>
              <a:ext cx="0" cy="288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9" name="Прямая соединительная линия 658"/>
            <p:cNvCxnSpPr/>
            <p:nvPr/>
          </p:nvCxnSpPr>
          <p:spPr>
            <a:xfrm>
              <a:off x="5292080" y="364502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0" name="Прямая соединительная линия 659"/>
            <p:cNvCxnSpPr/>
            <p:nvPr/>
          </p:nvCxnSpPr>
          <p:spPr>
            <a:xfrm>
              <a:off x="5292080" y="3933056"/>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65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6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6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5"/>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4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4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4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5"/>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5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59"/>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9"/>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8"/>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4"/>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5"/>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83"/>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8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86"/>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87"/>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8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052736"/>
            <a:ext cx="7632848" cy="3785652"/>
          </a:xfrm>
          <a:prstGeom prst="rect">
            <a:avLst/>
          </a:prstGeom>
        </p:spPr>
        <p:txBody>
          <a:bodyPr wrap="square">
            <a:spAutoFit/>
          </a:bodyPr>
          <a:lstStyle/>
          <a:p>
            <a:pPr marL="800100" lvl="1" indent="-342900">
              <a:buFont typeface="+mj-lt"/>
              <a:buAutoNum type="arabicPeriod"/>
            </a:pPr>
            <a:endParaRPr lang="en-US" sz="1600" dirty="0" smtClean="0"/>
          </a:p>
          <a:p>
            <a:pPr marL="800100" lvl="1" indent="-342900">
              <a:buFont typeface="+mj-lt"/>
              <a:buAutoNum type="arabicPeriod"/>
            </a:pPr>
            <a:r>
              <a:rPr lang="en-US" sz="1600" dirty="0" smtClean="0">
                <a:latin typeface="Comic Sans MS" pitchFamily="66" charset="0"/>
              </a:rPr>
              <a:t>English </a:t>
            </a:r>
            <a:r>
              <a:rPr lang="en-US" sz="1600" dirty="0">
                <a:latin typeface="Comic Sans MS" pitchFamily="66" charset="0"/>
              </a:rPr>
              <a:t>people celebrate this holiday on 25</a:t>
            </a:r>
            <a:r>
              <a:rPr lang="en-US" sz="1600" baseline="30000" dirty="0">
                <a:latin typeface="Comic Sans MS" pitchFamily="66" charset="0"/>
              </a:rPr>
              <a:t>th</a:t>
            </a:r>
            <a:r>
              <a:rPr lang="en-US" sz="1600" dirty="0">
                <a:latin typeface="Comic Sans MS" pitchFamily="66" charset="0"/>
              </a:rPr>
              <a:t> of December.</a:t>
            </a:r>
            <a:endParaRPr lang="en-US" sz="1600" dirty="0"/>
          </a:p>
          <a:p>
            <a:pPr marL="800100" lvl="1" indent="-342900">
              <a:buFont typeface="+mj-lt"/>
              <a:buAutoNum type="arabicPeriod"/>
            </a:pPr>
            <a:r>
              <a:rPr lang="en-US" sz="1600" dirty="0" smtClean="0">
                <a:latin typeface="Comic Sans MS" pitchFamily="66" charset="0"/>
              </a:rPr>
              <a:t>Russian </a:t>
            </a:r>
            <a:r>
              <a:rPr lang="en-US" sz="1600" dirty="0">
                <a:latin typeface="Comic Sans MS" pitchFamily="66" charset="0"/>
              </a:rPr>
              <a:t>people bake pancakes (holiday). </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This holiday is celebrated on </a:t>
            </a:r>
            <a:r>
              <a:rPr lang="en-US" sz="1600" dirty="0" smtClean="0">
                <a:latin typeface="Comic Sans MS" pitchFamily="66" charset="0"/>
              </a:rPr>
              <a:t>the</a:t>
            </a:r>
            <a:r>
              <a:rPr lang="ru-RU" sz="1600" dirty="0" smtClean="0">
                <a:latin typeface="Comic Sans MS" pitchFamily="66" charset="0"/>
              </a:rPr>
              <a:t> 1</a:t>
            </a:r>
            <a:r>
              <a:rPr lang="en-US" sz="1600" dirty="0" smtClean="0">
                <a:latin typeface="Comic Sans MS" pitchFamily="66" charset="0"/>
              </a:rPr>
              <a:t>7</a:t>
            </a:r>
            <a:r>
              <a:rPr lang="en-US" sz="1600" baseline="30000" dirty="0" smtClean="0">
                <a:latin typeface="Comic Sans MS" pitchFamily="66" charset="0"/>
              </a:rPr>
              <a:t>th</a:t>
            </a:r>
            <a:r>
              <a:rPr lang="en-US" sz="1600" dirty="0" smtClean="0">
                <a:latin typeface="Comic Sans MS" pitchFamily="66" charset="0"/>
              </a:rPr>
              <a:t> </a:t>
            </a:r>
            <a:r>
              <a:rPr lang="en-US" sz="1600" dirty="0">
                <a:latin typeface="Comic Sans MS" pitchFamily="66" charset="0"/>
              </a:rPr>
              <a:t>of March in Great Britain</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The first festival in a year </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England is </a:t>
            </a:r>
            <a:r>
              <a:rPr lang="en-US" sz="1600" dirty="0" smtClean="0">
                <a:latin typeface="Comic Sans MS" pitchFamily="66" charset="0"/>
              </a:rPr>
              <a:t>a</a:t>
            </a:r>
            <a:r>
              <a:rPr lang="en-US" sz="1600" dirty="0">
                <a:latin typeface="Comic Sans MS" pitchFamily="66" charset="0"/>
              </a:rPr>
              <a:t> </a:t>
            </a:r>
            <a:r>
              <a:rPr lang="en-US" sz="1600" dirty="0" smtClean="0">
                <a:latin typeface="Comic Sans MS" pitchFamily="66" charset="0"/>
              </a:rPr>
              <a:t>country </a:t>
            </a:r>
            <a:r>
              <a:rPr lang="en-US" sz="1600" dirty="0">
                <a:latin typeface="Comic Sans MS" pitchFamily="66" charset="0"/>
              </a:rPr>
              <a:t>of …s</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English people celebrate this holiday on the 5</a:t>
            </a:r>
            <a:r>
              <a:rPr lang="en-US" sz="1600" baseline="30000" dirty="0">
                <a:latin typeface="Comic Sans MS" pitchFamily="66" charset="0"/>
              </a:rPr>
              <a:t>th</a:t>
            </a:r>
            <a:r>
              <a:rPr lang="en-US" sz="1600" dirty="0">
                <a:latin typeface="Comic Sans MS" pitchFamily="66" charset="0"/>
              </a:rPr>
              <a:t> of November</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Celebrating this holiday children knock at people’s doors and say “Trick </a:t>
            </a:r>
            <a:r>
              <a:rPr lang="en-US" sz="1600" dirty="0" smtClean="0">
                <a:latin typeface="Comic Sans MS" pitchFamily="66" charset="0"/>
              </a:rPr>
              <a:t>or treat</a:t>
            </a:r>
            <a:r>
              <a:rPr lang="en-US" sz="1600" dirty="0">
                <a:latin typeface="Comic Sans MS" pitchFamily="66" charset="0"/>
              </a:rPr>
              <a:t>”</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This holiday is celebrated on the last Thursday in November in America</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People dye eggs and go to church in Russia (holiday). .</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So many countries, so many …s</a:t>
            </a:r>
            <a:endParaRPr lang="ru-RU" sz="1600" dirty="0">
              <a:latin typeface="Comic Sans MS" pitchFamily="66" charset="0"/>
            </a:endParaRPr>
          </a:p>
          <a:p>
            <a:pPr marL="800100" lvl="1" indent="-342900">
              <a:buFont typeface="+mj-lt"/>
              <a:buAutoNum type="arabicPeriod"/>
            </a:pPr>
            <a:r>
              <a:rPr lang="ru-RU" sz="1600" dirty="0">
                <a:latin typeface="Comic Sans MS" pitchFamily="66" charset="0"/>
              </a:rPr>
              <a:t>“Праздновать” </a:t>
            </a:r>
            <a:r>
              <a:rPr lang="ru-RU" sz="1600" dirty="0" err="1">
                <a:latin typeface="Comic Sans MS" pitchFamily="66" charset="0"/>
              </a:rPr>
              <a:t>in</a:t>
            </a:r>
            <a:r>
              <a:rPr lang="ru-RU" sz="1600" dirty="0">
                <a:latin typeface="Comic Sans MS" pitchFamily="66" charset="0"/>
              </a:rPr>
              <a:t> </a:t>
            </a:r>
            <a:r>
              <a:rPr lang="en-US" sz="1600" dirty="0" smtClean="0">
                <a:latin typeface="Comic Sans MS" pitchFamily="66" charset="0"/>
              </a:rPr>
              <a:t> </a:t>
            </a:r>
            <a:r>
              <a:rPr lang="ru-RU" sz="1600" dirty="0" err="1" smtClean="0">
                <a:latin typeface="Comic Sans MS" pitchFamily="66" charset="0"/>
              </a:rPr>
              <a:t>English</a:t>
            </a:r>
            <a:endParaRPr lang="ru-RU" sz="1600" dirty="0">
              <a:latin typeface="Comic Sans MS" pitchFamily="66" charset="0"/>
            </a:endParaRPr>
          </a:p>
          <a:p>
            <a:pPr marL="800100" lvl="1" indent="-342900">
              <a:buFont typeface="+mj-lt"/>
              <a:buAutoNum type="arabicPeriod"/>
            </a:pPr>
            <a:r>
              <a:rPr lang="en-US" sz="1600" dirty="0">
                <a:latin typeface="Comic Sans MS" pitchFamily="66" charset="0"/>
              </a:rPr>
              <a:t>Each person has his or her own date of this </a:t>
            </a:r>
            <a:r>
              <a:rPr lang="en-US" sz="1600" dirty="0" smtClean="0">
                <a:latin typeface="Comic Sans MS" pitchFamily="66" charset="0"/>
              </a:rPr>
              <a:t>holiday</a:t>
            </a:r>
            <a:endParaRPr lang="ru-RU" sz="1600" dirty="0">
              <a:latin typeface="Comic Sans MS" pitchFamily="66" charset="0"/>
            </a:endParaRPr>
          </a:p>
        </p:txBody>
      </p:sp>
      <p:sp>
        <p:nvSpPr>
          <p:cNvPr id="3" name="TextBox 2"/>
          <p:cNvSpPr txBox="1"/>
          <p:nvPr/>
        </p:nvSpPr>
        <p:spPr>
          <a:xfrm>
            <a:off x="1835696" y="692696"/>
            <a:ext cx="5112568" cy="461665"/>
          </a:xfrm>
          <a:prstGeom prst="rect">
            <a:avLst/>
          </a:prstGeom>
          <a:noFill/>
        </p:spPr>
        <p:txBody>
          <a:bodyPr wrap="square" rtlCol="0">
            <a:spAutoFit/>
          </a:bodyPr>
          <a:lstStyle/>
          <a:p>
            <a:pPr algn="ctr"/>
            <a:r>
              <a:rPr lang="en-US" sz="2400" b="1" dirty="0" smtClean="0">
                <a:solidFill>
                  <a:srgbClr val="C00000"/>
                </a:solidFill>
                <a:latin typeface="Comic Sans MS" pitchFamily="66" charset="0"/>
              </a:rPr>
              <a:t>Questions to crossword</a:t>
            </a:r>
            <a:endParaRPr lang="ru-RU" sz="2400" b="1" dirty="0">
              <a:solidFill>
                <a:srgbClr val="C00000"/>
              </a:solidFill>
              <a:latin typeface="Comic Sans MS" pitchFamily="66" charset="0"/>
            </a:endParaRPr>
          </a:p>
        </p:txBody>
      </p:sp>
    </p:spTree>
    <p:extLst>
      <p:ext uri="{BB962C8B-B14F-4D97-AF65-F5344CB8AC3E}">
        <p14:creationId xmlns:p14="http://schemas.microsoft.com/office/powerpoint/2010/main" val="401625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712968" cy="1224136"/>
          </a:xfrm>
        </p:spPr>
        <p:txBody>
          <a:bodyPr>
            <a:noAutofit/>
          </a:bodyPr>
          <a:lstStyle/>
          <a:p>
            <a:r>
              <a:rPr lang="en-US" sz="1200" b="1" dirty="0" smtClean="0"/>
              <a:t/>
            </a:r>
            <a:br>
              <a:rPr lang="en-US" sz="1200" b="1" dirty="0" smtClean="0"/>
            </a:br>
            <a:r>
              <a:rPr lang="en-US" sz="1200" b="1" dirty="0" smtClean="0"/>
              <a:t/>
            </a:r>
            <a:br>
              <a:rPr lang="en-US" sz="1200" b="1" dirty="0" smtClean="0"/>
            </a:br>
            <a:r>
              <a:rPr lang="en-US" sz="2000" b="1" dirty="0" smtClean="0">
                <a:solidFill>
                  <a:schemeClr val="accent1">
                    <a:lumMod val="50000"/>
                  </a:schemeClr>
                </a:solidFill>
                <a:latin typeface="Comic Sans MS" pitchFamily="66" charset="0"/>
              </a:rPr>
              <a:t>SPEAKING</a:t>
            </a:r>
            <a:r>
              <a:rPr lang="en-US" sz="1600" b="1" dirty="0"/>
              <a:t/>
            </a:r>
            <a:br>
              <a:rPr lang="en-US" sz="1600" b="1" dirty="0"/>
            </a:br>
            <a:r>
              <a:rPr lang="en-US" sz="1800" b="1" dirty="0" smtClean="0">
                <a:solidFill>
                  <a:srgbClr val="C00000"/>
                </a:solidFill>
                <a:effectLst>
                  <a:outerShdw blurRad="38100" dist="38100" dir="2700000" algn="tl">
                    <a:srgbClr val="000000">
                      <a:alpha val="43137"/>
                    </a:srgbClr>
                  </a:outerShdw>
                </a:effectLst>
              </a:rPr>
              <a:t>Imagine </a:t>
            </a:r>
            <a:r>
              <a:rPr lang="en-US" sz="1800" b="1" dirty="0">
                <a:solidFill>
                  <a:srgbClr val="C00000"/>
                </a:solidFill>
                <a:effectLst>
                  <a:outerShdw blurRad="38100" dist="38100" dir="2700000" algn="tl">
                    <a:srgbClr val="000000">
                      <a:alpha val="43137"/>
                    </a:srgbClr>
                  </a:outerShdw>
                </a:effectLst>
              </a:rPr>
              <a:t>that you’re reporters and you are to make a story  about one of the holidays. </a:t>
            </a:r>
            <a:r>
              <a:rPr lang="en-US" sz="1800" b="1" dirty="0" smtClean="0">
                <a:solidFill>
                  <a:srgbClr val="C00000"/>
                </a:solidFill>
                <a:effectLst>
                  <a:outerShdw blurRad="38100" dist="38100" dir="2700000" algn="tl">
                    <a:srgbClr val="000000">
                      <a:alpha val="43137"/>
                    </a:srgbClr>
                  </a:outerShdw>
                </a:effectLst>
              </a:rPr>
              <a:t> Work in small groups</a:t>
            </a:r>
            <a:r>
              <a:rPr lang="ru-RU" sz="1800" b="1" dirty="0" smtClean="0">
                <a:solidFill>
                  <a:srgbClr val="C00000"/>
                </a:solidFill>
                <a:effectLst>
                  <a:outerShdw blurRad="38100" dist="38100" dir="2700000" algn="tl">
                    <a:srgbClr val="000000">
                      <a:alpha val="43137"/>
                    </a:srgbClr>
                  </a:outerShdw>
                </a:effectLst>
              </a:rPr>
              <a:t>.</a:t>
            </a:r>
            <a:r>
              <a:rPr lang="en-US" sz="1800" b="1" dirty="0" smtClean="0">
                <a:solidFill>
                  <a:srgbClr val="C00000"/>
                </a:solidFill>
                <a:effectLst>
                  <a:outerShdw blurRad="38100" dist="38100" dir="2700000" algn="tl">
                    <a:srgbClr val="000000">
                      <a:alpha val="43137"/>
                    </a:srgbClr>
                  </a:outerShdw>
                </a:effectLst>
              </a:rPr>
              <a:t> </a:t>
            </a:r>
            <a:r>
              <a:rPr lang="en-US" sz="1800" b="1" dirty="0">
                <a:solidFill>
                  <a:srgbClr val="C00000"/>
                </a:solidFill>
                <a:effectLst>
                  <a:outerShdw blurRad="38100" dist="38100" dir="2700000" algn="tl">
                    <a:srgbClr val="000000">
                      <a:alpha val="43137"/>
                    </a:srgbClr>
                  </a:outerShdw>
                </a:effectLst>
              </a:rPr>
              <a:t>Choose any card you like and make sentences using these phrases. </a:t>
            </a:r>
            <a:r>
              <a:rPr lang="en-US" sz="1800" b="1" dirty="0" smtClean="0">
                <a:solidFill>
                  <a:srgbClr val="C00000"/>
                </a:solidFill>
                <a:effectLst>
                  <a:outerShdw blurRad="38100" dist="38100" dir="2700000" algn="tl">
                    <a:srgbClr val="000000">
                      <a:alpha val="43137"/>
                    </a:srgbClr>
                  </a:outerShdw>
                </a:effectLst>
              </a:rPr>
              <a:t>You have </a:t>
            </a:r>
            <a:r>
              <a:rPr lang="en-US" sz="1800" b="1" dirty="0">
                <a:solidFill>
                  <a:srgbClr val="C00000"/>
                </a:solidFill>
                <a:effectLst>
                  <a:outerShdw blurRad="38100" dist="38100" dir="2700000" algn="tl">
                    <a:srgbClr val="000000">
                      <a:alpha val="43137"/>
                    </a:srgbClr>
                  </a:outerShdw>
                </a:effectLst>
              </a:rPr>
              <a:t>three minutes to finish them so try to do it as quickly as you can.</a:t>
            </a:r>
            <a:r>
              <a:rPr lang="ru-RU" sz="1800" b="1" dirty="0">
                <a:solidFill>
                  <a:srgbClr val="C00000"/>
                </a:solidFill>
                <a:effectLst>
                  <a:outerShdw blurRad="38100" dist="38100" dir="2700000" algn="tl">
                    <a:srgbClr val="000000">
                      <a:alpha val="43137"/>
                    </a:srgbClr>
                  </a:outerShdw>
                </a:effectLst>
              </a:rPr>
              <a:t/>
            </a:r>
            <a:br>
              <a:rPr lang="ru-RU" sz="1800" b="1" dirty="0">
                <a:solidFill>
                  <a:srgbClr val="C00000"/>
                </a:solidFill>
                <a:effectLst>
                  <a:outerShdw blurRad="38100" dist="38100" dir="2700000" algn="tl">
                    <a:srgbClr val="000000">
                      <a:alpha val="43137"/>
                    </a:srgbClr>
                  </a:outerShdw>
                </a:effectLst>
              </a:rPr>
            </a:br>
            <a:endParaRPr lang="ru-RU" sz="1800" b="1" dirty="0">
              <a:solidFill>
                <a:srgbClr val="C00000"/>
              </a:solidFill>
              <a:effectLst>
                <a:outerShdw blurRad="38100" dist="38100" dir="2700000" algn="tl">
                  <a:srgbClr val="000000">
                    <a:alpha val="43137"/>
                  </a:srgbClr>
                </a:outerShdw>
              </a:effectLst>
            </a:endParaRPr>
          </a:p>
        </p:txBody>
      </p:sp>
      <p:pic>
        <p:nvPicPr>
          <p:cNvPr id="5" name="Picture 299" descr="guyfawke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988840"/>
            <a:ext cx="1466848"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7704" y="2204865"/>
            <a:ext cx="2808312" cy="3672408"/>
          </a:xfrm>
          <a:prstGeom prst="rect">
            <a:avLst/>
          </a:prstGeom>
          <a:noFill/>
          <a:ln>
            <a:solidFill>
              <a:srgbClr val="C00000"/>
            </a:solidFill>
          </a:ln>
        </p:spPr>
        <p:txBody>
          <a:bodyPr wrap="square" rtlCol="0">
            <a:spAutoFit/>
          </a:bodyPr>
          <a:lstStyle/>
          <a:p>
            <a:endParaRPr lang="en-US" dirty="0" smtClean="0"/>
          </a:p>
          <a:p>
            <a:pPr algn="ctr"/>
            <a:endParaRPr lang="en-US" b="1" dirty="0" smtClean="0">
              <a:latin typeface="Comic Sans MS" pitchFamily="66" charset="0"/>
            </a:endParaRPr>
          </a:p>
          <a:p>
            <a:pPr algn="ctr"/>
            <a:r>
              <a:rPr lang="en-US" b="1" dirty="0" smtClean="0">
                <a:latin typeface="Comic Sans MS" pitchFamily="66" charset="0"/>
              </a:rPr>
              <a:t>In 1605</a:t>
            </a:r>
          </a:p>
          <a:p>
            <a:pPr algn="ctr"/>
            <a:r>
              <a:rPr lang="en-US" b="1" dirty="0" smtClean="0">
                <a:latin typeface="Comic Sans MS" pitchFamily="66" charset="0"/>
              </a:rPr>
              <a:t>conspirators</a:t>
            </a:r>
          </a:p>
          <a:p>
            <a:pPr algn="ctr"/>
            <a:r>
              <a:rPr lang="en-US" b="1" dirty="0" smtClean="0">
                <a:latin typeface="Comic Sans MS" pitchFamily="66" charset="0"/>
              </a:rPr>
              <a:t>blow up the house of Parliament</a:t>
            </a:r>
          </a:p>
          <a:p>
            <a:pPr algn="ctr"/>
            <a:r>
              <a:rPr lang="en-US" b="1" dirty="0" smtClean="0">
                <a:latin typeface="Comic Sans MS" pitchFamily="66" charset="0"/>
              </a:rPr>
              <a:t>kill King James I and his ministers</a:t>
            </a:r>
          </a:p>
          <a:p>
            <a:pPr algn="ctr"/>
            <a:r>
              <a:rPr lang="en-US" b="1" dirty="0" smtClean="0">
                <a:latin typeface="Comic Sans MS" pitchFamily="66" charset="0"/>
              </a:rPr>
              <a:t>Guy Fawkes</a:t>
            </a:r>
          </a:p>
          <a:p>
            <a:pPr algn="ctr"/>
            <a:r>
              <a:rPr lang="en-US" b="1" dirty="0" smtClean="0">
                <a:latin typeface="Comic Sans MS" pitchFamily="66" charset="0"/>
              </a:rPr>
              <a:t>caught and killed</a:t>
            </a:r>
          </a:p>
          <a:p>
            <a:pPr algn="ctr"/>
            <a:r>
              <a:rPr lang="en-US" b="1" dirty="0" smtClean="0">
                <a:latin typeface="Comic Sans MS" pitchFamily="66" charset="0"/>
              </a:rPr>
              <a:t>events of long ago</a:t>
            </a:r>
          </a:p>
          <a:p>
            <a:pPr algn="ctr"/>
            <a:r>
              <a:rPr lang="en-US" b="1" dirty="0" smtClean="0">
                <a:latin typeface="Comic Sans MS" pitchFamily="66" charset="0"/>
              </a:rPr>
              <a:t>watch fireworks</a:t>
            </a:r>
          </a:p>
          <a:p>
            <a:pPr algn="ctr"/>
            <a:r>
              <a:rPr lang="en-US" b="1" dirty="0" smtClean="0">
                <a:latin typeface="Comic Sans MS" pitchFamily="66" charset="0"/>
              </a:rPr>
              <a:t>make big bonfires</a:t>
            </a:r>
            <a:endParaRPr lang="ru-RU" b="1" dirty="0">
              <a:latin typeface="Comic Sans MS" pitchFamily="66" charset="0"/>
            </a:endParaRPr>
          </a:p>
        </p:txBody>
      </p:sp>
      <p:pic>
        <p:nvPicPr>
          <p:cNvPr id="7" name="Picture 12" descr="Animation6_512x400"/>
          <p:cNvPicPr>
            <a:picLocks noGrp="1" noChangeAspect="1" noChangeArrowheads="1" noCro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060848"/>
            <a:ext cx="1566898" cy="12241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64088" y="3501008"/>
            <a:ext cx="3096344" cy="2308324"/>
          </a:xfrm>
          <a:prstGeom prst="rect">
            <a:avLst/>
          </a:prstGeom>
          <a:noFill/>
          <a:ln>
            <a:solidFill>
              <a:schemeClr val="accent5">
                <a:lumMod val="75000"/>
              </a:schemeClr>
            </a:solidFill>
          </a:ln>
        </p:spPr>
        <p:txBody>
          <a:bodyPr wrap="square" rtlCol="0">
            <a:spAutoFit/>
          </a:bodyPr>
          <a:lstStyle/>
          <a:p>
            <a:endParaRPr lang="en-US" b="1" dirty="0" smtClean="0"/>
          </a:p>
          <a:p>
            <a:pPr algn="ctr"/>
            <a:r>
              <a:rPr lang="en-US" b="1" dirty="0" smtClean="0">
                <a:latin typeface="Comic Sans MS" pitchFamily="66" charset="0"/>
              </a:rPr>
              <a:t>Christian holiday</a:t>
            </a:r>
          </a:p>
          <a:p>
            <a:pPr algn="ctr"/>
            <a:r>
              <a:rPr lang="en-US" b="1" dirty="0" smtClean="0">
                <a:latin typeface="Comic Sans MS" pitchFamily="66" charset="0"/>
              </a:rPr>
              <a:t>Christ’s return to life</a:t>
            </a:r>
          </a:p>
          <a:p>
            <a:pPr algn="ctr"/>
            <a:r>
              <a:rPr lang="en-US" b="1" dirty="0" smtClean="0">
                <a:latin typeface="Comic Sans MS" pitchFamily="66" charset="0"/>
              </a:rPr>
              <a:t>go to church</a:t>
            </a:r>
          </a:p>
          <a:p>
            <a:pPr algn="ctr"/>
            <a:r>
              <a:rPr lang="en-US" b="1" dirty="0" smtClean="0">
                <a:latin typeface="Comic Sans MS" pitchFamily="66" charset="0"/>
              </a:rPr>
              <a:t>presents of chocolate Easter eggs</a:t>
            </a:r>
          </a:p>
          <a:p>
            <a:pPr algn="ctr"/>
            <a:r>
              <a:rPr lang="en-US" b="1" dirty="0" smtClean="0">
                <a:latin typeface="Comic Sans MS" pitchFamily="66" charset="0"/>
              </a:rPr>
              <a:t>symbols of Easter</a:t>
            </a:r>
          </a:p>
          <a:p>
            <a:pPr algn="ctr"/>
            <a:r>
              <a:rPr lang="en-US" b="1" dirty="0" smtClean="0">
                <a:latin typeface="Comic Sans MS" pitchFamily="66" charset="0"/>
              </a:rPr>
              <a:t>Easter traditions</a:t>
            </a:r>
            <a:endParaRPr lang="ru-RU" b="1" dirty="0">
              <a:latin typeface="Comic Sans MS" pitchFamily="66" charset="0"/>
            </a:endParaRPr>
          </a:p>
        </p:txBody>
      </p:sp>
    </p:spTree>
    <p:extLst>
      <p:ext uri="{BB962C8B-B14F-4D97-AF65-F5344CB8AC3E}">
        <p14:creationId xmlns:p14="http://schemas.microsoft.com/office/powerpoint/2010/main" val="32528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par>
                          <p:cTn id="8" fill="hold">
                            <p:stCondLst>
                              <p:cond delay="0"/>
                            </p:stCondLst>
                            <p:childTnLst>
                              <p:par>
                                <p:cTn id="9" presetID="21"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4)">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40960" cy="1012974"/>
          </a:xfrm>
        </p:spPr>
        <p:txBody>
          <a:bodyPr>
            <a:noAutofit/>
          </a:bodyPr>
          <a:lstStyle/>
          <a:p>
            <a:r>
              <a:rPr lang="en-US" sz="1800" b="1" dirty="0" smtClean="0">
                <a:solidFill>
                  <a:srgbClr val="CC0066"/>
                </a:solidFill>
                <a:latin typeface="Comic Sans MS" pitchFamily="66" charset="0"/>
              </a:rPr>
              <a:t/>
            </a:r>
            <a:br>
              <a:rPr lang="en-US" sz="1800" b="1" dirty="0" smtClean="0">
                <a:solidFill>
                  <a:srgbClr val="CC0066"/>
                </a:solidFill>
                <a:latin typeface="Comic Sans MS" pitchFamily="66" charset="0"/>
              </a:rPr>
            </a:br>
            <a:r>
              <a:rPr lang="en-US" sz="1800" b="1" dirty="0" smtClean="0">
                <a:solidFill>
                  <a:srgbClr val="CC0066"/>
                </a:solidFill>
                <a:latin typeface="Comic Sans MS" pitchFamily="66" charset="0"/>
              </a:rPr>
              <a:t/>
            </a:r>
            <a:br>
              <a:rPr lang="en-US" sz="1800" b="1" dirty="0" smtClean="0">
                <a:solidFill>
                  <a:srgbClr val="CC0066"/>
                </a:solidFill>
                <a:latin typeface="Comic Sans MS" pitchFamily="66" charset="0"/>
              </a:rPr>
            </a:br>
            <a:r>
              <a:rPr lang="en-US" sz="2000" b="1" dirty="0" smtClean="0">
                <a:solidFill>
                  <a:srgbClr val="002060"/>
                </a:solidFill>
                <a:latin typeface="Comic Sans MS" pitchFamily="66" charset="0"/>
              </a:rPr>
              <a:t>SPEAKING</a:t>
            </a:r>
            <a:r>
              <a:rPr lang="en-US" sz="1800" b="1" dirty="0"/>
              <a:t/>
            </a:r>
            <a:br>
              <a:rPr lang="en-US" sz="1800" b="1" dirty="0"/>
            </a:br>
            <a:r>
              <a:rPr lang="en-US" sz="1800" b="1" dirty="0">
                <a:solidFill>
                  <a:srgbClr val="C00000"/>
                </a:solidFill>
                <a:effectLst>
                  <a:outerShdw blurRad="38100" dist="38100" dir="2700000" algn="tl">
                    <a:srgbClr val="000000">
                      <a:alpha val="43137"/>
                    </a:srgbClr>
                  </a:outerShdw>
                </a:effectLst>
                <a:latin typeface="+mn-lt"/>
              </a:rPr>
              <a:t>Imagine that you’re reporters and you are to make a story  about one of the holidays. </a:t>
            </a:r>
            <a:r>
              <a:rPr lang="en-US" sz="1800" b="1" dirty="0" smtClean="0">
                <a:solidFill>
                  <a:srgbClr val="C00000"/>
                </a:solidFill>
                <a:effectLst>
                  <a:outerShdw blurRad="38100" dist="38100" dir="2700000" algn="tl">
                    <a:srgbClr val="000000">
                      <a:alpha val="43137"/>
                    </a:srgbClr>
                  </a:outerShdw>
                </a:effectLst>
                <a:latin typeface="+mn-lt"/>
              </a:rPr>
              <a:t> Work in small groups. </a:t>
            </a:r>
            <a:r>
              <a:rPr lang="en-US" sz="1800" b="1" dirty="0">
                <a:solidFill>
                  <a:srgbClr val="C00000"/>
                </a:solidFill>
                <a:effectLst>
                  <a:outerShdw blurRad="38100" dist="38100" dir="2700000" algn="tl">
                    <a:srgbClr val="000000">
                      <a:alpha val="43137"/>
                    </a:srgbClr>
                  </a:outerShdw>
                </a:effectLst>
                <a:latin typeface="+mn-lt"/>
              </a:rPr>
              <a:t>Choose any card you like and make sentences using these phrases. You have three minutes to finish them so try to do it as quickly as you can.</a:t>
            </a:r>
            <a:r>
              <a:rPr lang="ru-RU" sz="1800" b="1" dirty="0">
                <a:solidFill>
                  <a:srgbClr val="C00000"/>
                </a:solidFill>
                <a:effectLst>
                  <a:outerShdw blurRad="38100" dist="38100" dir="2700000" algn="tl">
                    <a:srgbClr val="000000">
                      <a:alpha val="43137"/>
                    </a:srgbClr>
                  </a:outerShdw>
                </a:effectLst>
                <a:latin typeface="+mn-lt"/>
              </a:rPr>
              <a:t/>
            </a:r>
            <a:br>
              <a:rPr lang="ru-RU" sz="1800" b="1" dirty="0">
                <a:solidFill>
                  <a:srgbClr val="C00000"/>
                </a:solidFill>
                <a:effectLst>
                  <a:outerShdw blurRad="38100" dist="38100" dir="2700000" algn="tl">
                    <a:srgbClr val="000000">
                      <a:alpha val="43137"/>
                    </a:srgbClr>
                  </a:outerShdw>
                </a:effectLst>
                <a:latin typeface="+mn-lt"/>
              </a:rPr>
            </a:br>
            <a:endParaRPr lang="ru-RU" sz="1800" dirty="0">
              <a:latin typeface="+mn-lt"/>
            </a:endParaRPr>
          </a:p>
        </p:txBody>
      </p:sp>
      <p:sp>
        <p:nvSpPr>
          <p:cNvPr id="3" name="Объект 2"/>
          <p:cNvSpPr>
            <a:spLocks noGrp="1"/>
          </p:cNvSpPr>
          <p:nvPr>
            <p:ph sz="half" idx="1"/>
          </p:nvPr>
        </p:nvSpPr>
        <p:spPr>
          <a:xfrm>
            <a:off x="1403648" y="3068960"/>
            <a:ext cx="2952328" cy="3168351"/>
          </a:xfrm>
          <a:ln>
            <a:solidFill>
              <a:srgbClr val="FF0066"/>
            </a:solidFill>
          </a:ln>
        </p:spPr>
        <p:txBody>
          <a:bodyPr>
            <a:normAutofit/>
          </a:bodyPr>
          <a:lstStyle/>
          <a:p>
            <a:endParaRPr lang="en-US" dirty="0" smtClean="0"/>
          </a:p>
          <a:p>
            <a:pPr marL="0" indent="0" algn="ctr">
              <a:buNone/>
            </a:pPr>
            <a:r>
              <a:rPr lang="en-US" sz="2000" b="1" dirty="0" smtClean="0">
                <a:latin typeface="Comic Sans MS" pitchFamily="66" charset="0"/>
              </a:rPr>
              <a:t>old tradition</a:t>
            </a:r>
          </a:p>
          <a:p>
            <a:pPr marL="0" indent="0" algn="ctr">
              <a:buNone/>
            </a:pPr>
            <a:r>
              <a:rPr lang="en-US" sz="2000" b="1" dirty="0" smtClean="0">
                <a:latin typeface="Comic Sans MS" pitchFamily="66" charset="0"/>
              </a:rPr>
              <a:t>special greeting card</a:t>
            </a:r>
          </a:p>
          <a:p>
            <a:pPr marL="0" indent="0" algn="ctr">
              <a:buNone/>
            </a:pPr>
            <a:r>
              <a:rPr lang="en-US" sz="2000" b="1" dirty="0" smtClean="0">
                <a:latin typeface="Comic Sans MS" pitchFamily="66" charset="0"/>
              </a:rPr>
              <a:t>sweetheart</a:t>
            </a:r>
          </a:p>
          <a:p>
            <a:pPr marL="0" indent="0" algn="ctr">
              <a:buNone/>
            </a:pPr>
            <a:r>
              <a:rPr lang="en-US" sz="2000" b="1" dirty="0" smtClean="0">
                <a:latin typeface="Comic Sans MS" pitchFamily="66" charset="0"/>
              </a:rPr>
              <a:t>present</a:t>
            </a:r>
          </a:p>
          <a:p>
            <a:pPr marL="0" indent="0" algn="ctr">
              <a:buNone/>
            </a:pPr>
            <a:r>
              <a:rPr lang="en-US" sz="2000" b="1" dirty="0" smtClean="0">
                <a:latin typeface="Comic Sans MS" pitchFamily="66" charset="0"/>
              </a:rPr>
              <a:t>a symbol of love</a:t>
            </a:r>
          </a:p>
          <a:p>
            <a:pPr marL="0" indent="0" algn="ctr">
              <a:buNone/>
            </a:pPr>
            <a:r>
              <a:rPr lang="en-US" sz="2000" b="1" dirty="0" smtClean="0">
                <a:latin typeface="Comic Sans MS" pitchFamily="66" charset="0"/>
              </a:rPr>
              <a:t>a name of a sender</a:t>
            </a:r>
            <a:endParaRPr lang="ru-RU" sz="2000" b="1" dirty="0">
              <a:latin typeface="Comic Sans MS" pitchFamily="66" charset="0"/>
            </a:endParaRPr>
          </a:p>
        </p:txBody>
      </p:sp>
      <p:sp>
        <p:nvSpPr>
          <p:cNvPr id="4" name="Объект 3"/>
          <p:cNvSpPr>
            <a:spLocks noGrp="1"/>
          </p:cNvSpPr>
          <p:nvPr>
            <p:ph sz="half" idx="2"/>
          </p:nvPr>
        </p:nvSpPr>
        <p:spPr>
          <a:xfrm>
            <a:off x="4788024" y="2852936"/>
            <a:ext cx="3240360" cy="3456384"/>
          </a:xfrm>
          <a:ln>
            <a:solidFill>
              <a:srgbClr val="DD55A3"/>
            </a:solidFill>
          </a:ln>
        </p:spPr>
        <p:txBody>
          <a:bodyPr>
            <a:noAutofit/>
          </a:bodyPr>
          <a:lstStyle/>
          <a:p>
            <a:pPr marL="0" indent="0" algn="ctr">
              <a:buNone/>
            </a:pPr>
            <a:r>
              <a:rPr lang="en-US" sz="1800" b="1" dirty="0" smtClean="0">
                <a:latin typeface="Comic Sans MS" pitchFamily="66" charset="0"/>
              </a:rPr>
              <a:t>wish each other</a:t>
            </a:r>
          </a:p>
          <a:p>
            <a:pPr marL="0" indent="0" algn="ctr">
              <a:buNone/>
            </a:pPr>
            <a:r>
              <a:rPr lang="en-US" sz="1800" b="1" dirty="0" smtClean="0">
                <a:latin typeface="Comic Sans MS" pitchFamily="66" charset="0"/>
              </a:rPr>
              <a:t>Happy New Year</a:t>
            </a:r>
          </a:p>
          <a:p>
            <a:pPr marL="0" indent="0" algn="ctr">
              <a:buNone/>
            </a:pPr>
            <a:r>
              <a:rPr lang="en-US" sz="1800" b="1" dirty="0" smtClean="0">
                <a:latin typeface="Comic Sans MS" pitchFamily="66" charset="0"/>
              </a:rPr>
              <a:t>send greeting cards</a:t>
            </a:r>
          </a:p>
          <a:p>
            <a:pPr marL="0" indent="0" algn="ctr">
              <a:buNone/>
            </a:pPr>
            <a:r>
              <a:rPr lang="en-US" sz="1800" b="1" dirty="0" smtClean="0">
                <a:latin typeface="Comic Sans MS" pitchFamily="66" charset="0"/>
              </a:rPr>
              <a:t>New Year’s Eve</a:t>
            </a:r>
          </a:p>
          <a:p>
            <a:pPr marL="0" indent="0" algn="ctr">
              <a:buNone/>
            </a:pPr>
            <a:r>
              <a:rPr lang="en-US" sz="1800" b="1" dirty="0" smtClean="0">
                <a:latin typeface="Comic Sans MS" pitchFamily="66" charset="0"/>
              </a:rPr>
              <a:t>have parties</a:t>
            </a:r>
          </a:p>
          <a:p>
            <a:pPr marL="0" indent="0" algn="ctr">
              <a:buNone/>
            </a:pPr>
            <a:r>
              <a:rPr lang="en-US" sz="1800" b="1" dirty="0" smtClean="0">
                <a:latin typeface="Comic Sans MS" pitchFamily="66" charset="0"/>
              </a:rPr>
              <a:t>see the New Year in</a:t>
            </a:r>
          </a:p>
          <a:p>
            <a:pPr marL="0" indent="0" algn="ctr">
              <a:buNone/>
            </a:pPr>
            <a:r>
              <a:rPr lang="en-US" sz="1800" b="1" dirty="0" smtClean="0">
                <a:latin typeface="Comic Sans MS" pitchFamily="66" charset="0"/>
              </a:rPr>
              <a:t>Big Ben strikes midnight</a:t>
            </a:r>
          </a:p>
          <a:p>
            <a:pPr marL="0" indent="0" algn="ctr">
              <a:buNone/>
            </a:pPr>
            <a:r>
              <a:rPr lang="en-US" sz="1800" b="1" dirty="0" smtClean="0">
                <a:latin typeface="Comic Sans MS" pitchFamily="66" charset="0"/>
              </a:rPr>
              <a:t>shout “Happy New Year’</a:t>
            </a:r>
          </a:p>
          <a:p>
            <a:pPr marL="0" indent="0" algn="ctr">
              <a:buNone/>
            </a:pPr>
            <a:r>
              <a:rPr lang="en-US" sz="1800" b="1" dirty="0" smtClean="0">
                <a:latin typeface="Comic Sans MS" pitchFamily="66" charset="0"/>
              </a:rPr>
              <a:t>hug and kiss each other</a:t>
            </a:r>
          </a:p>
          <a:p>
            <a:pPr marL="0" indent="0" algn="ctr">
              <a:buNone/>
            </a:pPr>
            <a:r>
              <a:rPr lang="en-US" sz="1800" b="1" dirty="0" smtClean="0">
                <a:latin typeface="Comic Sans MS" pitchFamily="66" charset="0"/>
              </a:rPr>
              <a:t>at discos and clubs </a:t>
            </a:r>
          </a:p>
          <a:p>
            <a:pPr marL="0" indent="0" algn="ctr">
              <a:buNone/>
            </a:pPr>
            <a:endParaRPr lang="ru-RU" sz="1800" b="1" dirty="0">
              <a:latin typeface="Comic Sans MS" pitchFamily="66" charset="0"/>
            </a:endParaRPr>
          </a:p>
        </p:txBody>
      </p:sp>
      <p:pic>
        <p:nvPicPr>
          <p:cNvPr id="3074" name="Picture 2" descr="C:\Users\Елена\Pictures\valentine%20holiday[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844824"/>
            <a:ext cx="1296000" cy="11950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Елена\Pictures\0_72791_a730bee1_X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628800"/>
            <a:ext cx="1512168" cy="129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193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Елена\Pictures\43399691_zz_THANK_YOU_4_SPASIB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28393"/>
            <a:ext cx="7776864" cy="579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6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ая прямоугольная выноска 8"/>
          <p:cNvSpPr/>
          <p:nvPr/>
        </p:nvSpPr>
        <p:spPr>
          <a:xfrm>
            <a:off x="2555776" y="2420888"/>
            <a:ext cx="3528392" cy="2376264"/>
          </a:xfrm>
          <a:prstGeom prst="wedgeRoundRectCallout">
            <a:avLst>
              <a:gd name="adj1" fmla="val 17441"/>
              <a:gd name="adj2" fmla="val 51810"/>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C00000"/>
                </a:solidFill>
              </a:rPr>
              <a:t>What   things   come  to   your  mind   when   you   think  of   traditions   and   celebrations?</a:t>
            </a:r>
            <a:endParaRPr lang="ru-RU" sz="2400" b="1" dirty="0">
              <a:solidFill>
                <a:srgbClr val="C00000"/>
              </a:solidFill>
            </a:endParaRPr>
          </a:p>
        </p:txBody>
      </p:sp>
      <p:sp>
        <p:nvSpPr>
          <p:cNvPr id="10" name="Овальная выноска 9"/>
          <p:cNvSpPr/>
          <p:nvPr/>
        </p:nvSpPr>
        <p:spPr>
          <a:xfrm>
            <a:off x="5868144" y="764704"/>
            <a:ext cx="2736304" cy="1656184"/>
          </a:xfrm>
          <a:prstGeom prst="wedgeEllipseCallout">
            <a:avLst>
              <a:gd name="adj1" fmla="val -52922"/>
              <a:gd name="adj2" fmla="val 51450"/>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activities</a:t>
            </a:r>
            <a:endParaRPr lang="ru-RU" sz="3200" b="1" dirty="0">
              <a:solidFill>
                <a:schemeClr val="bg1"/>
              </a:solidFill>
            </a:endParaRPr>
          </a:p>
        </p:txBody>
      </p:sp>
      <p:sp>
        <p:nvSpPr>
          <p:cNvPr id="13" name="Овальная выноска 12"/>
          <p:cNvSpPr/>
          <p:nvPr/>
        </p:nvSpPr>
        <p:spPr>
          <a:xfrm>
            <a:off x="755576" y="4797152"/>
            <a:ext cx="2088232" cy="1584176"/>
          </a:xfrm>
          <a:prstGeom prst="wedgeEllipseCallout">
            <a:avLst>
              <a:gd name="adj1" fmla="val 51347"/>
              <a:gd name="adj2" fmla="val -58625"/>
            </a:avLst>
          </a:prstGeom>
          <a:solidFill>
            <a:srgbClr val="CBF8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presents</a:t>
            </a:r>
            <a:endParaRPr lang="ru-RU" sz="2800" b="1" dirty="0">
              <a:solidFill>
                <a:srgbClr val="C00000"/>
              </a:solidFill>
            </a:endParaRPr>
          </a:p>
        </p:txBody>
      </p:sp>
      <p:sp>
        <p:nvSpPr>
          <p:cNvPr id="14" name="Овальная выноска 13"/>
          <p:cNvSpPr/>
          <p:nvPr/>
        </p:nvSpPr>
        <p:spPr>
          <a:xfrm>
            <a:off x="6444208" y="4437112"/>
            <a:ext cx="2088232" cy="1944216"/>
          </a:xfrm>
          <a:prstGeom prst="wedgeEllipseCallout">
            <a:avLst>
              <a:gd name="adj1" fmla="val -65978"/>
              <a:gd name="adj2" fmla="val -49438"/>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special occasions</a:t>
            </a:r>
            <a:endParaRPr lang="ru-RU" sz="2400" b="1" dirty="0">
              <a:solidFill>
                <a:srgbClr val="C00000"/>
              </a:solidFill>
            </a:endParaRPr>
          </a:p>
        </p:txBody>
      </p:sp>
      <p:sp>
        <p:nvSpPr>
          <p:cNvPr id="16" name="Овальная выноска 15"/>
          <p:cNvSpPr/>
          <p:nvPr/>
        </p:nvSpPr>
        <p:spPr>
          <a:xfrm>
            <a:off x="539552" y="1052736"/>
            <a:ext cx="2160240" cy="1512168"/>
          </a:xfrm>
          <a:prstGeom prst="wedgeEllipseCallout">
            <a:avLst>
              <a:gd name="adj1" fmla="val 42812"/>
              <a:gd name="adj2" fmla="val 113776"/>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food and drinks</a:t>
            </a:r>
            <a:endParaRPr lang="ru-RU" sz="2800" b="1" dirty="0">
              <a:solidFill>
                <a:srgbClr val="C00000"/>
              </a:solidFill>
            </a:endParaRPr>
          </a:p>
        </p:txBody>
      </p:sp>
    </p:spTree>
    <p:extLst>
      <p:ext uri="{BB962C8B-B14F-4D97-AF65-F5344CB8AC3E}">
        <p14:creationId xmlns:p14="http://schemas.microsoft.com/office/powerpoint/2010/main" val="1505799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548680"/>
            <a:ext cx="8640960" cy="7478970"/>
          </a:xfrm>
          <a:prstGeom prst="rect">
            <a:avLst/>
          </a:prstGeom>
        </p:spPr>
        <p:txBody>
          <a:bodyPr wrap="square">
            <a:spAutoFit/>
          </a:bodyPr>
          <a:lstStyle/>
          <a:p>
            <a:pPr algn="ctr"/>
            <a:r>
              <a:rPr lang="en-US" sz="3600" b="1" dirty="0" smtClean="0">
                <a:solidFill>
                  <a:srgbClr val="7030A0"/>
                </a:solidFill>
                <a:latin typeface="Jokerman" pitchFamily="82" charset="0"/>
              </a:rPr>
              <a:t>British</a:t>
            </a:r>
            <a:r>
              <a:rPr lang="en-US" sz="3600" b="1" dirty="0" smtClean="0">
                <a:solidFill>
                  <a:srgbClr val="7030A0"/>
                </a:solidFill>
                <a:latin typeface="Curlz MT" pitchFamily="82" charset="0"/>
              </a:rPr>
              <a:t>    C</a:t>
            </a:r>
            <a:r>
              <a:rPr lang="en-US" sz="3600" b="1" dirty="0" smtClean="0">
                <a:solidFill>
                  <a:srgbClr val="7030A0"/>
                </a:solidFill>
                <a:latin typeface="Jokerman" pitchFamily="82" charset="0"/>
              </a:rPr>
              <a:t>elebrations</a:t>
            </a:r>
          </a:p>
          <a:p>
            <a:endParaRPr lang="en-US" sz="4000" dirty="0" smtClean="0"/>
          </a:p>
          <a:p>
            <a:r>
              <a:rPr lang="en-US" sz="3200" b="1" dirty="0" err="1" smtClean="0">
                <a:solidFill>
                  <a:schemeClr val="accent5">
                    <a:lumMod val="75000"/>
                  </a:schemeClr>
                </a:solidFill>
                <a:latin typeface="Algerian" pitchFamily="82" charset="0"/>
              </a:rPr>
              <a:t>Christma</a:t>
            </a:r>
            <a:r>
              <a:rPr lang="en-US" sz="3200" b="1" dirty="0" smtClean="0">
                <a:solidFill>
                  <a:schemeClr val="accent5">
                    <a:lumMod val="75000"/>
                  </a:schemeClr>
                </a:solidFill>
                <a:latin typeface="Algerian" pitchFamily="82" charset="0"/>
              </a:rPr>
              <a:t>                   </a:t>
            </a:r>
            <a:r>
              <a:rPr lang="en-US" sz="3200" b="1" dirty="0">
                <a:solidFill>
                  <a:srgbClr val="FF0066"/>
                </a:solidFill>
                <a:latin typeface="Algerian" pitchFamily="82" charset="0"/>
              </a:rPr>
              <a:t>St Valentine’s Day</a:t>
            </a:r>
          </a:p>
          <a:p>
            <a:endParaRPr lang="en-US" sz="3200" b="1" dirty="0" smtClean="0">
              <a:solidFill>
                <a:schemeClr val="accent5">
                  <a:lumMod val="75000"/>
                </a:schemeClr>
              </a:solidFill>
              <a:latin typeface="Algerian" pitchFamily="82" charset="0"/>
            </a:endParaRPr>
          </a:p>
          <a:p>
            <a:r>
              <a:rPr lang="en-US" sz="3200" b="1" dirty="0">
                <a:solidFill>
                  <a:schemeClr val="accent5">
                    <a:lumMod val="75000"/>
                  </a:schemeClr>
                </a:solidFill>
                <a:latin typeface="Algerian" pitchFamily="82" charset="0"/>
              </a:rPr>
              <a:t> </a:t>
            </a:r>
            <a:r>
              <a:rPr lang="en-US" sz="3200" b="1" dirty="0" smtClean="0">
                <a:solidFill>
                  <a:schemeClr val="accent5">
                    <a:lumMod val="75000"/>
                  </a:schemeClr>
                </a:solidFill>
                <a:latin typeface="Algerian" pitchFamily="82" charset="0"/>
              </a:rPr>
              <a:t>                                               </a:t>
            </a:r>
            <a:r>
              <a:rPr lang="en-US" sz="3200" b="1" dirty="0">
                <a:solidFill>
                  <a:schemeClr val="accent3">
                    <a:lumMod val="75000"/>
                  </a:schemeClr>
                </a:solidFill>
                <a:latin typeface="Algerian" pitchFamily="82" charset="0"/>
              </a:rPr>
              <a:t>New </a:t>
            </a:r>
            <a:r>
              <a:rPr lang="en-US" sz="3200" b="1" dirty="0" smtClean="0">
                <a:solidFill>
                  <a:schemeClr val="accent3">
                    <a:lumMod val="75000"/>
                  </a:schemeClr>
                </a:solidFill>
                <a:latin typeface="Algerian" pitchFamily="82" charset="0"/>
              </a:rPr>
              <a:t>Year</a:t>
            </a:r>
            <a:endParaRPr lang="en-US" sz="3200" b="1" dirty="0" smtClean="0">
              <a:solidFill>
                <a:schemeClr val="tx1">
                  <a:lumMod val="85000"/>
                  <a:lumOff val="15000"/>
                </a:schemeClr>
              </a:solidFill>
              <a:latin typeface="Algerian" pitchFamily="82" charset="0"/>
              <a:cs typeface="Aharoni" pitchFamily="2" charset="-79"/>
            </a:endParaRPr>
          </a:p>
          <a:p>
            <a:r>
              <a:rPr lang="en-US" sz="3600" b="1" dirty="0" smtClean="0">
                <a:solidFill>
                  <a:srgbClr val="FF6600"/>
                </a:solidFill>
                <a:latin typeface="Algerian" pitchFamily="82" charset="0"/>
              </a:rPr>
              <a:t>Easter</a:t>
            </a:r>
          </a:p>
          <a:p>
            <a:r>
              <a:rPr lang="en-US" sz="3200" b="1" dirty="0" smtClean="0">
                <a:solidFill>
                  <a:schemeClr val="tx1">
                    <a:lumMod val="85000"/>
                    <a:lumOff val="15000"/>
                  </a:schemeClr>
                </a:solidFill>
                <a:latin typeface="Algerian" pitchFamily="82" charset="0"/>
                <a:cs typeface="Aharoni" pitchFamily="2" charset="-79"/>
              </a:rPr>
              <a:t>                                         </a:t>
            </a:r>
            <a:r>
              <a:rPr lang="en-US" sz="3200" b="1" dirty="0" smtClean="0">
                <a:solidFill>
                  <a:srgbClr val="00B050"/>
                </a:solidFill>
                <a:latin typeface="Algerian" pitchFamily="82" charset="0"/>
              </a:rPr>
              <a:t>ST</a:t>
            </a:r>
            <a:r>
              <a:rPr lang="en-US" sz="3200" b="1" dirty="0">
                <a:solidFill>
                  <a:srgbClr val="00B050"/>
                </a:solidFill>
                <a:latin typeface="Algerian" pitchFamily="82" charset="0"/>
              </a:rPr>
              <a:t>. PARTRICK`S DAY</a:t>
            </a:r>
            <a:endParaRPr lang="ru-RU" sz="3200" b="1" dirty="0">
              <a:solidFill>
                <a:srgbClr val="00B050"/>
              </a:solidFill>
            </a:endParaRPr>
          </a:p>
          <a:p>
            <a:endParaRPr lang="en-US" sz="3200" b="1" dirty="0" smtClean="0">
              <a:solidFill>
                <a:schemeClr val="tx1">
                  <a:lumMod val="85000"/>
                  <a:lumOff val="15000"/>
                </a:schemeClr>
              </a:solidFill>
              <a:latin typeface="Algerian" pitchFamily="82" charset="0"/>
              <a:cs typeface="Aharoni" pitchFamily="2" charset="-79"/>
            </a:endParaRPr>
          </a:p>
          <a:p>
            <a:r>
              <a:rPr lang="en-US" sz="3200" b="1" dirty="0" smtClean="0">
                <a:solidFill>
                  <a:schemeClr val="tx1">
                    <a:lumMod val="85000"/>
                    <a:lumOff val="15000"/>
                  </a:schemeClr>
                </a:solidFill>
                <a:latin typeface="Algerian" pitchFamily="82" charset="0"/>
                <a:cs typeface="Aharoni" pitchFamily="2" charset="-79"/>
              </a:rPr>
              <a:t>Halloween</a:t>
            </a:r>
            <a:r>
              <a:rPr lang="en-US" sz="3600" b="1" dirty="0" smtClean="0">
                <a:solidFill>
                  <a:schemeClr val="tx1">
                    <a:lumMod val="85000"/>
                    <a:lumOff val="15000"/>
                  </a:schemeClr>
                </a:solidFill>
                <a:latin typeface="Algerian" pitchFamily="82" charset="0"/>
                <a:cs typeface="Aharoni" pitchFamily="2" charset="-79"/>
              </a:rPr>
              <a:t>       </a:t>
            </a:r>
          </a:p>
          <a:p>
            <a:r>
              <a:rPr lang="en-US" sz="2800" b="1" dirty="0">
                <a:solidFill>
                  <a:schemeClr val="tx1">
                    <a:lumMod val="85000"/>
                    <a:lumOff val="15000"/>
                  </a:schemeClr>
                </a:solidFill>
                <a:latin typeface="Comic Sans MS" pitchFamily="66" charset="0"/>
                <a:cs typeface="Aharoni" pitchFamily="2" charset="-79"/>
              </a:rPr>
              <a:t> </a:t>
            </a:r>
            <a:r>
              <a:rPr lang="en-US" sz="2800" b="1" dirty="0" smtClean="0">
                <a:solidFill>
                  <a:schemeClr val="tx1">
                    <a:lumMod val="85000"/>
                    <a:lumOff val="15000"/>
                  </a:schemeClr>
                </a:solidFill>
                <a:latin typeface="Comic Sans MS" pitchFamily="66" charset="0"/>
                <a:cs typeface="Aharoni" pitchFamily="2" charset="-79"/>
              </a:rPr>
              <a:t>                           </a:t>
            </a:r>
            <a:endParaRPr lang="en-US" sz="3600" b="1" dirty="0" smtClean="0">
              <a:solidFill>
                <a:schemeClr val="tx1">
                  <a:lumMod val="85000"/>
                  <a:lumOff val="15000"/>
                </a:schemeClr>
              </a:solidFill>
              <a:latin typeface="Comic Sans MS" pitchFamily="66" charset="0"/>
              <a:cs typeface="Aharoni" pitchFamily="2" charset="-79"/>
            </a:endParaRPr>
          </a:p>
          <a:p>
            <a:r>
              <a:rPr lang="en-US" sz="3600" dirty="0" smtClean="0"/>
              <a:t>             </a:t>
            </a:r>
            <a:r>
              <a:rPr lang="ru-RU" sz="3600" dirty="0" smtClean="0"/>
              <a:t>                </a:t>
            </a:r>
            <a:r>
              <a:rPr lang="en-US" sz="2800" b="1" dirty="0" smtClean="0">
                <a:solidFill>
                  <a:schemeClr val="tx2"/>
                </a:solidFill>
                <a:latin typeface="Algerian" pitchFamily="82" charset="0"/>
                <a:cs typeface="Aharoni" pitchFamily="2" charset="-79"/>
              </a:rPr>
              <a:t>Guy  Fawkes  Night</a:t>
            </a:r>
            <a:endParaRPr lang="ru-RU" sz="2800" b="1" dirty="0" smtClean="0">
              <a:solidFill>
                <a:schemeClr val="tx2"/>
              </a:solidFill>
              <a:cs typeface="Aharoni" pitchFamily="2" charset="-79"/>
            </a:endParaRPr>
          </a:p>
          <a:p>
            <a:endParaRPr lang="en-US" sz="3600" b="1" dirty="0" smtClean="0">
              <a:solidFill>
                <a:schemeClr val="tx1">
                  <a:lumMod val="85000"/>
                  <a:lumOff val="15000"/>
                </a:schemeClr>
              </a:solidFill>
              <a:latin typeface="Comic Sans MS" pitchFamily="66" charset="0"/>
              <a:cs typeface="Aharoni" pitchFamily="2" charset="-79"/>
            </a:endParaRPr>
          </a:p>
          <a:p>
            <a:r>
              <a:rPr lang="en-US" sz="3600" dirty="0" smtClean="0"/>
              <a:t>                             </a:t>
            </a:r>
          </a:p>
          <a:p>
            <a:r>
              <a:rPr lang="en-US" sz="3600" dirty="0"/>
              <a:t> </a:t>
            </a:r>
            <a:r>
              <a:rPr lang="en-US" sz="3600" dirty="0" smtClean="0"/>
              <a:t>                </a:t>
            </a:r>
            <a:endParaRPr lang="en-US" sz="2800" dirty="0" smtClean="0"/>
          </a:p>
        </p:txBody>
      </p:sp>
      <p:pic>
        <p:nvPicPr>
          <p:cNvPr id="6" name="Picture 5" descr="13snowmanmerrychristma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412776"/>
            <a:ext cx="114691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cu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124744"/>
            <a:ext cx="1152000" cy="921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Векторный клипарт: Пасх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24944"/>
            <a:ext cx="113791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2.crtcdn1.net/images/asset/907/534/18/Cg4202_400x3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5517232"/>
            <a:ext cx="1332000" cy="999788"/>
          </a:xfrm>
          <a:prstGeom prst="ellipse">
            <a:avLst/>
          </a:prstGeom>
          <a:noFill/>
          <a:extLst>
            <a:ext uri="{909E8E84-426E-40DD-AFC4-6F175D3DCCD1}">
              <a14:hiddenFill xmlns:a14="http://schemas.microsoft.com/office/drawing/2010/main">
                <a:solidFill>
                  <a:srgbClr val="FFFFFF"/>
                </a:solidFill>
              </a14:hiddenFill>
            </a:ext>
          </a:extLst>
        </p:spPr>
      </p:pic>
      <p:pic>
        <p:nvPicPr>
          <p:cNvPr id="3074" name="Picture 2" descr="C:\Users\Елена\Pictures\1289415653_new_year_decorations_0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312" y="2420888"/>
            <a:ext cx="1404000" cy="119901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Елена\Pictures\1288521793_halloween_pumpkin_preview[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4221088"/>
            <a:ext cx="1259984" cy="86112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Елена\Pictures\57928466_1271585884_395e9eb5772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136" y="4293096"/>
            <a:ext cx="972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2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24744"/>
            <a:ext cx="8208912" cy="1231106"/>
          </a:xfrm>
          <a:prstGeom prst="rect">
            <a:avLst/>
          </a:prstGeom>
          <a:noFill/>
        </p:spPr>
        <p:txBody>
          <a:bodyPr wrap="square" rtlCol="0">
            <a:spAutoFit/>
          </a:bodyPr>
          <a:lstStyle/>
          <a:p>
            <a:pPr algn="ctr"/>
            <a:r>
              <a:rPr lang="en-US" sz="2800" b="1" dirty="0">
                <a:solidFill>
                  <a:srgbClr val="CC0066"/>
                </a:solidFill>
                <a:latin typeface="Comic Sans MS" pitchFamily="66" charset="0"/>
              </a:rPr>
              <a:t>Match  celebrations with different  activities people are  involved  in</a:t>
            </a:r>
            <a:endParaRPr lang="ru-RU" sz="2800" b="1" dirty="0">
              <a:solidFill>
                <a:srgbClr val="CC0066"/>
              </a:solidFill>
              <a:latin typeface="Comic Sans MS" pitchFamily="66" charset="0"/>
            </a:endParaRPr>
          </a:p>
          <a:p>
            <a:endParaRPr lang="ru-RU" dirty="0">
              <a:latin typeface="Comic Sans MS" pitchFamily="66" charset="0"/>
            </a:endParaRPr>
          </a:p>
        </p:txBody>
      </p:sp>
      <p:sp>
        <p:nvSpPr>
          <p:cNvPr id="3" name="Прямоугольник 2"/>
          <p:cNvSpPr/>
          <p:nvPr/>
        </p:nvSpPr>
        <p:spPr>
          <a:xfrm>
            <a:off x="323528" y="2420888"/>
            <a:ext cx="6048672" cy="3139321"/>
          </a:xfrm>
          <a:prstGeom prst="rect">
            <a:avLst/>
          </a:prstGeom>
        </p:spPr>
        <p:txBody>
          <a:bodyPr wrap="square">
            <a:spAutoFit/>
          </a:bodyPr>
          <a:lstStyle/>
          <a:p>
            <a:r>
              <a:rPr lang="en-US" b="1" dirty="0">
                <a:solidFill>
                  <a:srgbClr val="7030A0"/>
                </a:solidFill>
                <a:latin typeface="Comic Sans MS" pitchFamily="66" charset="0"/>
              </a:rPr>
              <a:t>People </a:t>
            </a:r>
            <a:r>
              <a:rPr lang="en-US" b="1" dirty="0" smtClean="0">
                <a:solidFill>
                  <a:srgbClr val="7030A0"/>
                </a:solidFill>
                <a:latin typeface="Comic Sans MS" pitchFamily="66" charset="0"/>
              </a:rPr>
              <a:t>set off firecrackers</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give gifts to </a:t>
            </a:r>
            <a:r>
              <a:rPr lang="en-US" b="1" dirty="0">
                <a:solidFill>
                  <a:srgbClr val="7030A0"/>
                </a:solidFill>
                <a:latin typeface="Comic Sans MS" pitchFamily="66" charset="0"/>
              </a:rPr>
              <a:t>their </a:t>
            </a:r>
            <a:r>
              <a:rPr lang="en-US" b="1" dirty="0" smtClean="0">
                <a:solidFill>
                  <a:srgbClr val="7030A0"/>
                </a:solidFill>
                <a:latin typeface="Comic Sans MS" pitchFamily="66" charset="0"/>
              </a:rPr>
              <a:t>relatives and friends</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cook dinner for the whole family</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dye (</a:t>
            </a:r>
            <a:r>
              <a:rPr lang="ru-RU" b="1" dirty="0">
                <a:solidFill>
                  <a:srgbClr val="7030A0"/>
                </a:solidFill>
                <a:latin typeface="Comic Sans MS" pitchFamily="66" charset="0"/>
              </a:rPr>
              <a:t>красят) </a:t>
            </a:r>
            <a:r>
              <a:rPr lang="en-US" b="1" dirty="0">
                <a:solidFill>
                  <a:srgbClr val="7030A0"/>
                </a:solidFill>
                <a:latin typeface="Comic Sans MS" pitchFamily="66" charset="0"/>
              </a:rPr>
              <a:t>eggs </a:t>
            </a:r>
            <a:r>
              <a:rPr lang="en-US" b="1" dirty="0" smtClean="0">
                <a:solidFill>
                  <a:srgbClr val="7030A0"/>
                </a:solidFill>
                <a:latin typeface="Comic Sans MS" pitchFamily="66" charset="0"/>
              </a:rPr>
              <a:t>and present their relatives</a:t>
            </a:r>
          </a:p>
          <a:p>
            <a:r>
              <a:rPr lang="en-US" b="1" dirty="0" smtClean="0">
                <a:solidFill>
                  <a:srgbClr val="7030A0"/>
                </a:solidFill>
                <a:latin typeface="Comic Sans MS" pitchFamily="66" charset="0"/>
              </a:rPr>
              <a:t>and friends with them</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make  fancy costumes and  put them on</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take part </a:t>
            </a:r>
            <a:r>
              <a:rPr lang="en-US" b="1" dirty="0">
                <a:solidFill>
                  <a:srgbClr val="7030A0"/>
                </a:solidFill>
                <a:latin typeface="Comic Sans MS" pitchFamily="66" charset="0"/>
              </a:rPr>
              <a:t>in  </a:t>
            </a:r>
            <a:r>
              <a:rPr lang="en-US" b="1" dirty="0" smtClean="0">
                <a:solidFill>
                  <a:srgbClr val="7030A0"/>
                </a:solidFill>
                <a:latin typeface="Comic Sans MS" pitchFamily="66" charset="0"/>
              </a:rPr>
              <a:t>parades</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go </a:t>
            </a:r>
            <a:r>
              <a:rPr lang="en-US" b="1" dirty="0">
                <a:solidFill>
                  <a:srgbClr val="7030A0"/>
                </a:solidFill>
                <a:latin typeface="Comic Sans MS" pitchFamily="66" charset="0"/>
              </a:rPr>
              <a:t>to </a:t>
            </a:r>
            <a:r>
              <a:rPr lang="en-US" b="1" dirty="0" smtClean="0">
                <a:solidFill>
                  <a:srgbClr val="7030A0"/>
                </a:solidFill>
                <a:latin typeface="Comic Sans MS" pitchFamily="66" charset="0"/>
              </a:rPr>
              <a:t>the church  and  stay for a service</a:t>
            </a:r>
            <a:r>
              <a:rPr lang="en-US" b="1" dirty="0">
                <a:solidFill>
                  <a:srgbClr val="7030A0"/>
                </a:solidFill>
                <a:latin typeface="Comic Sans MS" pitchFamily="66" charset="0"/>
              </a:rPr>
              <a:t>.</a:t>
            </a:r>
          </a:p>
          <a:p>
            <a:r>
              <a:rPr lang="en-US" b="1" dirty="0" smtClean="0">
                <a:solidFill>
                  <a:srgbClr val="7030A0"/>
                </a:solidFill>
                <a:latin typeface="Comic Sans MS" pitchFamily="66" charset="0"/>
              </a:rPr>
              <a:t>People write and send special </a:t>
            </a:r>
            <a:r>
              <a:rPr lang="en-US" b="1" dirty="0">
                <a:solidFill>
                  <a:srgbClr val="7030A0"/>
                </a:solidFill>
                <a:latin typeface="Comic Sans MS" pitchFamily="66" charset="0"/>
              </a:rPr>
              <a:t>postcards to those they love</a:t>
            </a:r>
            <a:r>
              <a:rPr lang="en-US" b="1" dirty="0" smtClean="0">
                <a:solidFill>
                  <a:srgbClr val="7030A0"/>
                </a:solidFill>
                <a:latin typeface="Comic Sans MS" pitchFamily="66" charset="0"/>
              </a:rPr>
              <a:t>.</a:t>
            </a:r>
            <a:endParaRPr lang="ru-RU" b="1" dirty="0">
              <a:solidFill>
                <a:srgbClr val="7030A0"/>
              </a:solidFill>
              <a:latin typeface="Comic Sans MS" pitchFamily="66" charset="0"/>
            </a:endParaRPr>
          </a:p>
          <a:p>
            <a:r>
              <a:rPr lang="en-US" b="1" dirty="0" smtClean="0">
                <a:solidFill>
                  <a:srgbClr val="7030A0"/>
                </a:solidFill>
                <a:latin typeface="Comic Sans MS" pitchFamily="66" charset="0"/>
              </a:rPr>
              <a:t>People decorate  fir-trees</a:t>
            </a:r>
            <a:r>
              <a:rPr lang="en-US" b="1" dirty="0">
                <a:solidFill>
                  <a:srgbClr val="7030A0"/>
                </a:solidFill>
                <a:latin typeface="Comic Sans MS" pitchFamily="66" charset="0"/>
              </a:rPr>
              <a:t>.</a:t>
            </a:r>
          </a:p>
        </p:txBody>
      </p:sp>
      <p:sp>
        <p:nvSpPr>
          <p:cNvPr id="4" name="Овал 3"/>
          <p:cNvSpPr/>
          <p:nvPr/>
        </p:nvSpPr>
        <p:spPr>
          <a:xfrm>
            <a:off x="6372200" y="1916832"/>
            <a:ext cx="2376264" cy="8495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C0066"/>
                </a:solidFill>
                <a:effectLst>
                  <a:outerShdw blurRad="38100" dist="38100" dir="2700000" algn="tl">
                    <a:srgbClr val="000000">
                      <a:alpha val="43137"/>
                    </a:srgbClr>
                  </a:outerShdw>
                </a:effectLst>
              </a:rPr>
              <a:t>On the New Year’s Day</a:t>
            </a:r>
            <a:endParaRPr lang="ru-RU" b="1" dirty="0">
              <a:solidFill>
                <a:srgbClr val="CC0066"/>
              </a:solidFill>
              <a:effectLst>
                <a:outerShdw blurRad="38100" dist="38100" dir="2700000" algn="tl">
                  <a:srgbClr val="000000">
                    <a:alpha val="43137"/>
                  </a:srgbClr>
                </a:outerShdw>
              </a:effectLst>
            </a:endParaRPr>
          </a:p>
        </p:txBody>
      </p:sp>
      <p:sp>
        <p:nvSpPr>
          <p:cNvPr id="5" name="Овал 4"/>
          <p:cNvSpPr/>
          <p:nvPr/>
        </p:nvSpPr>
        <p:spPr>
          <a:xfrm>
            <a:off x="6588225" y="4653136"/>
            <a:ext cx="2160239" cy="9146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C0066"/>
                </a:solidFill>
                <a:effectLst>
                  <a:outerShdw blurRad="38100" dist="38100" dir="2700000" algn="tl">
                    <a:srgbClr val="000000">
                      <a:alpha val="43137"/>
                    </a:srgbClr>
                  </a:outerShdw>
                </a:effectLst>
              </a:rPr>
              <a:t>On Saint Valentine’s Day</a:t>
            </a:r>
            <a:endParaRPr lang="ru-RU" b="1" dirty="0">
              <a:solidFill>
                <a:srgbClr val="CC0066"/>
              </a:solidFill>
              <a:effectLst>
                <a:outerShdw blurRad="38100" dist="38100" dir="2700000" algn="tl">
                  <a:srgbClr val="000000">
                    <a:alpha val="43137"/>
                  </a:srgbClr>
                </a:outerShdw>
              </a:effectLst>
            </a:endParaRPr>
          </a:p>
        </p:txBody>
      </p:sp>
      <p:sp>
        <p:nvSpPr>
          <p:cNvPr id="6" name="Овал 5"/>
          <p:cNvSpPr/>
          <p:nvPr/>
        </p:nvSpPr>
        <p:spPr>
          <a:xfrm>
            <a:off x="6588224" y="5589240"/>
            <a:ext cx="2160240" cy="7218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C0066"/>
                </a:solidFill>
                <a:effectLst>
                  <a:outerShdw blurRad="38100" dist="38100" dir="2700000" algn="tl">
                    <a:srgbClr val="000000">
                      <a:alpha val="43137"/>
                    </a:srgbClr>
                  </a:outerShdw>
                </a:effectLst>
              </a:rPr>
              <a:t>At Easter</a:t>
            </a:r>
            <a:endParaRPr lang="ru-RU" b="1" dirty="0">
              <a:solidFill>
                <a:srgbClr val="CC0066"/>
              </a:solidFill>
              <a:effectLst>
                <a:outerShdw blurRad="38100" dist="38100" dir="2700000" algn="tl">
                  <a:srgbClr val="000000">
                    <a:alpha val="43137"/>
                  </a:srgbClr>
                </a:outerShdw>
              </a:effectLst>
            </a:endParaRPr>
          </a:p>
        </p:txBody>
      </p:sp>
      <p:sp>
        <p:nvSpPr>
          <p:cNvPr id="7" name="Овал 6"/>
          <p:cNvSpPr/>
          <p:nvPr/>
        </p:nvSpPr>
        <p:spPr>
          <a:xfrm>
            <a:off x="6444209" y="3717032"/>
            <a:ext cx="2376263"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C0066"/>
                </a:solidFill>
                <a:effectLst>
                  <a:outerShdw blurRad="38100" dist="38100" dir="2700000" algn="tl">
                    <a:srgbClr val="000000">
                      <a:alpha val="43137"/>
                    </a:srgbClr>
                  </a:outerShdw>
                </a:effectLst>
              </a:rPr>
              <a:t>On 31 October, Halloween</a:t>
            </a:r>
            <a:endParaRPr lang="ru-RU" b="1" dirty="0">
              <a:solidFill>
                <a:srgbClr val="CC0066"/>
              </a:solidFill>
              <a:effectLst>
                <a:outerShdw blurRad="38100" dist="38100" dir="2700000" algn="tl">
                  <a:srgbClr val="000000">
                    <a:alpha val="43137"/>
                  </a:srgbClr>
                </a:outerShdw>
              </a:effectLst>
            </a:endParaRPr>
          </a:p>
        </p:txBody>
      </p:sp>
      <p:sp>
        <p:nvSpPr>
          <p:cNvPr id="8" name="Овал 7"/>
          <p:cNvSpPr/>
          <p:nvPr/>
        </p:nvSpPr>
        <p:spPr>
          <a:xfrm>
            <a:off x="6452627" y="2785042"/>
            <a:ext cx="2223829" cy="890557"/>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C0066"/>
                </a:solidFill>
                <a:effectLst>
                  <a:outerShdw blurRad="38100" dist="38100" dir="2700000" algn="tl">
                    <a:srgbClr val="000000">
                      <a:alpha val="43137"/>
                    </a:srgbClr>
                  </a:outerShdw>
                </a:effectLst>
              </a:rPr>
              <a:t>On </a:t>
            </a:r>
            <a:r>
              <a:rPr lang="en-US" b="1" dirty="0" smtClean="0">
                <a:solidFill>
                  <a:srgbClr val="CC0066"/>
                </a:solidFill>
                <a:effectLst>
                  <a:outerShdw blurRad="38100" dist="38100" dir="2700000" algn="tl">
                    <a:srgbClr val="000000">
                      <a:alpha val="43137"/>
                    </a:srgbClr>
                  </a:outerShdw>
                </a:effectLst>
              </a:rPr>
              <a:t>the Guy </a:t>
            </a:r>
            <a:r>
              <a:rPr lang="en-US" b="1" dirty="0" err="1" smtClean="0">
                <a:solidFill>
                  <a:srgbClr val="CC0066"/>
                </a:solidFill>
                <a:effectLst>
                  <a:outerShdw blurRad="38100" dist="38100" dir="2700000" algn="tl">
                    <a:srgbClr val="000000">
                      <a:alpha val="43137"/>
                    </a:srgbClr>
                  </a:outerShdw>
                </a:effectLst>
              </a:rPr>
              <a:t>Fawkes’Night</a:t>
            </a:r>
            <a:endParaRPr lang="ru-RU" b="1" dirty="0">
              <a:solidFill>
                <a:srgbClr val="CC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291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582341"/>
            <a:ext cx="4536504" cy="3693319"/>
          </a:xfrm>
          <a:prstGeom prst="rect">
            <a:avLst/>
          </a:prstGeom>
        </p:spPr>
        <p:txBody>
          <a:bodyPr wrap="square">
            <a:spAutoFit/>
          </a:bodyPr>
          <a:lstStyle/>
          <a:p>
            <a:pPr algn="ctr"/>
            <a:r>
              <a:rPr lang="en-US" b="1" dirty="0">
                <a:solidFill>
                  <a:srgbClr val="C00000"/>
                </a:solidFill>
                <a:latin typeface="Comic Sans MS" pitchFamily="66" charset="0"/>
              </a:rPr>
              <a:t>On the 25</a:t>
            </a:r>
            <a:r>
              <a:rPr lang="en-US" b="1" baseline="30000" dirty="0">
                <a:solidFill>
                  <a:srgbClr val="C00000"/>
                </a:solidFill>
                <a:latin typeface="Comic Sans MS" pitchFamily="66" charset="0"/>
              </a:rPr>
              <a:t>th</a:t>
            </a:r>
            <a:endParaRPr lang="en-US" b="1" dirty="0">
              <a:solidFill>
                <a:srgbClr val="C00000"/>
              </a:solidFill>
              <a:latin typeface="Comic Sans MS" pitchFamily="66" charset="0"/>
            </a:endParaRPr>
          </a:p>
          <a:p>
            <a:pPr algn="ctr"/>
            <a:r>
              <a:rPr lang="en-US" b="1" dirty="0">
                <a:solidFill>
                  <a:srgbClr val="C00000"/>
                </a:solidFill>
                <a:latin typeface="Comic Sans MS" pitchFamily="66" charset="0"/>
              </a:rPr>
              <a:t> of December there is the greatest holiday of all in England – </a:t>
            </a:r>
            <a:r>
              <a:rPr lang="en-US" b="1" dirty="0">
                <a:solidFill>
                  <a:schemeClr val="accent1"/>
                </a:solidFill>
                <a:latin typeface="Algerian" pitchFamily="82" charset="0"/>
              </a:rPr>
              <a:t>Christmas</a:t>
            </a:r>
            <a:r>
              <a:rPr lang="en-US" b="1" dirty="0">
                <a:solidFill>
                  <a:srgbClr val="C00000"/>
                </a:solidFill>
                <a:latin typeface="Comic Sans MS" pitchFamily="66" charset="0"/>
              </a:rPr>
              <a:t>. People send X-mas cards to their friends and relatives. People buy a Christmas tree and decorate it with toys, </a:t>
            </a:r>
            <a:r>
              <a:rPr lang="en-US" b="1" dirty="0" err="1">
                <a:solidFill>
                  <a:srgbClr val="C00000"/>
                </a:solidFill>
                <a:latin typeface="Comic Sans MS" pitchFamily="66" charset="0"/>
              </a:rPr>
              <a:t>coloured</a:t>
            </a:r>
            <a:r>
              <a:rPr lang="en-US" b="1" dirty="0">
                <a:solidFill>
                  <a:srgbClr val="C00000"/>
                </a:solidFill>
                <a:latin typeface="Comic Sans MS" pitchFamily="66" charset="0"/>
              </a:rPr>
              <a:t> balls and lights. </a:t>
            </a:r>
            <a:endParaRPr lang="ru-RU" b="1" dirty="0">
              <a:solidFill>
                <a:srgbClr val="C00000"/>
              </a:solidFill>
              <a:latin typeface="Comic Sans MS" pitchFamily="66" charset="0"/>
            </a:endParaRPr>
          </a:p>
          <a:p>
            <a:pPr algn="ctr"/>
            <a:r>
              <a:rPr lang="en-US" b="1" dirty="0">
                <a:solidFill>
                  <a:srgbClr val="C00000"/>
                </a:solidFill>
                <a:latin typeface="Comic Sans MS" pitchFamily="66" charset="0"/>
              </a:rPr>
              <a:t>Children wake up early to find stockings full of small presents on their bed. </a:t>
            </a:r>
            <a:r>
              <a:rPr lang="ru-RU" b="1" dirty="0" err="1">
                <a:solidFill>
                  <a:srgbClr val="C00000"/>
                </a:solidFill>
                <a:latin typeface="Comic Sans MS" pitchFamily="66" charset="0"/>
              </a:rPr>
              <a:t>The</a:t>
            </a:r>
            <a:r>
              <a:rPr lang="ru-RU" b="1" dirty="0">
                <a:solidFill>
                  <a:srgbClr val="C00000"/>
                </a:solidFill>
                <a:latin typeface="Comic Sans MS" pitchFamily="66" charset="0"/>
              </a:rPr>
              <a:t> </a:t>
            </a:r>
            <a:r>
              <a:rPr lang="ru-RU" b="1" dirty="0" err="1">
                <a:solidFill>
                  <a:srgbClr val="C00000"/>
                </a:solidFill>
                <a:latin typeface="Comic Sans MS" pitchFamily="66" charset="0"/>
              </a:rPr>
              <a:t>colo</a:t>
            </a:r>
            <a:r>
              <a:rPr lang="en-US" b="1" dirty="0">
                <a:solidFill>
                  <a:srgbClr val="C00000"/>
                </a:solidFill>
                <a:latin typeface="Comic Sans MS" pitchFamily="66" charset="0"/>
              </a:rPr>
              <a:t>u</a:t>
            </a:r>
            <a:r>
              <a:rPr lang="ru-RU" b="1" dirty="0" err="1">
                <a:solidFill>
                  <a:srgbClr val="C00000"/>
                </a:solidFill>
                <a:latin typeface="Comic Sans MS" pitchFamily="66" charset="0"/>
              </a:rPr>
              <a:t>rs</a:t>
            </a:r>
            <a:r>
              <a:rPr lang="ru-RU" b="1" dirty="0">
                <a:solidFill>
                  <a:srgbClr val="C00000"/>
                </a:solidFill>
                <a:latin typeface="Comic Sans MS" pitchFamily="66" charset="0"/>
              </a:rPr>
              <a:t> </a:t>
            </a:r>
            <a:r>
              <a:rPr lang="ru-RU" b="1" dirty="0" err="1">
                <a:solidFill>
                  <a:srgbClr val="C00000"/>
                </a:solidFill>
                <a:latin typeface="Comic Sans MS" pitchFamily="66" charset="0"/>
              </a:rPr>
              <a:t>most</a:t>
            </a:r>
            <a:r>
              <a:rPr lang="ru-RU" b="1" dirty="0">
                <a:solidFill>
                  <a:srgbClr val="C00000"/>
                </a:solidFill>
                <a:latin typeface="Comic Sans MS" pitchFamily="66" charset="0"/>
              </a:rPr>
              <a:t> </a:t>
            </a:r>
            <a:r>
              <a:rPr lang="ru-RU" b="1" dirty="0" err="1">
                <a:solidFill>
                  <a:srgbClr val="C00000"/>
                </a:solidFill>
                <a:latin typeface="Comic Sans MS" pitchFamily="66" charset="0"/>
              </a:rPr>
              <a:t>closely</a:t>
            </a:r>
            <a:r>
              <a:rPr lang="en-US" b="1" dirty="0">
                <a:solidFill>
                  <a:srgbClr val="C00000"/>
                </a:solidFill>
                <a:latin typeface="Comic Sans MS" pitchFamily="66" charset="0"/>
              </a:rPr>
              <a:t> </a:t>
            </a:r>
            <a:r>
              <a:rPr lang="ru-RU" b="1" dirty="0" err="1">
                <a:solidFill>
                  <a:srgbClr val="C00000"/>
                </a:solidFill>
                <a:latin typeface="Comic Sans MS" pitchFamily="66" charset="0"/>
              </a:rPr>
              <a:t>associated</a:t>
            </a:r>
            <a:r>
              <a:rPr lang="ru-RU" b="1" dirty="0">
                <a:solidFill>
                  <a:srgbClr val="C00000"/>
                </a:solidFill>
                <a:latin typeface="Comic Sans MS" pitchFamily="66" charset="0"/>
              </a:rPr>
              <a:t> </a:t>
            </a:r>
            <a:r>
              <a:rPr lang="ru-RU" b="1" dirty="0" err="1">
                <a:solidFill>
                  <a:srgbClr val="C00000"/>
                </a:solidFill>
                <a:latin typeface="Comic Sans MS" pitchFamily="66" charset="0"/>
              </a:rPr>
              <a:t>with</a:t>
            </a:r>
            <a:r>
              <a:rPr lang="ru-RU" b="1" dirty="0">
                <a:solidFill>
                  <a:srgbClr val="C00000"/>
                </a:solidFill>
                <a:latin typeface="Comic Sans MS" pitchFamily="66" charset="0"/>
              </a:rPr>
              <a:t> </a:t>
            </a:r>
            <a:r>
              <a:rPr lang="ru-RU" b="1" dirty="0" err="1">
                <a:solidFill>
                  <a:srgbClr val="C00000"/>
                </a:solidFill>
                <a:latin typeface="Comic Sans MS" pitchFamily="66" charset="0"/>
              </a:rPr>
              <a:t>the</a:t>
            </a:r>
            <a:r>
              <a:rPr lang="en-US" b="1" dirty="0">
                <a:solidFill>
                  <a:srgbClr val="C00000"/>
                </a:solidFill>
                <a:latin typeface="Comic Sans MS" pitchFamily="66" charset="0"/>
              </a:rPr>
              <a:t> </a:t>
            </a:r>
            <a:r>
              <a:rPr lang="ru-RU" b="1" dirty="0" err="1">
                <a:solidFill>
                  <a:srgbClr val="C00000"/>
                </a:solidFill>
                <a:latin typeface="Comic Sans MS" pitchFamily="66" charset="0"/>
              </a:rPr>
              <a:t>Christmas</a:t>
            </a:r>
            <a:r>
              <a:rPr lang="en-US" b="1" dirty="0">
                <a:solidFill>
                  <a:srgbClr val="C00000"/>
                </a:solidFill>
                <a:latin typeface="Comic Sans MS" pitchFamily="66" charset="0"/>
              </a:rPr>
              <a:t> </a:t>
            </a:r>
            <a:r>
              <a:rPr lang="ru-RU" b="1" dirty="0" err="1">
                <a:solidFill>
                  <a:srgbClr val="C00000"/>
                </a:solidFill>
                <a:latin typeface="Comic Sans MS" pitchFamily="66" charset="0"/>
              </a:rPr>
              <a:t>season</a:t>
            </a:r>
            <a:r>
              <a:rPr lang="ru-RU" b="1" dirty="0">
                <a:solidFill>
                  <a:srgbClr val="C00000"/>
                </a:solidFill>
                <a:latin typeface="Comic Sans MS" pitchFamily="66" charset="0"/>
              </a:rPr>
              <a:t> </a:t>
            </a:r>
            <a:r>
              <a:rPr lang="ru-RU" b="1" dirty="0" err="1">
                <a:solidFill>
                  <a:srgbClr val="C00000"/>
                </a:solidFill>
                <a:latin typeface="Comic Sans MS" pitchFamily="66" charset="0"/>
              </a:rPr>
              <a:t>are</a:t>
            </a:r>
            <a:r>
              <a:rPr lang="ru-RU" b="1" dirty="0">
                <a:solidFill>
                  <a:srgbClr val="C00000"/>
                </a:solidFill>
                <a:latin typeface="Comic Sans MS" pitchFamily="66" charset="0"/>
              </a:rPr>
              <a:t>:</a:t>
            </a:r>
            <a:r>
              <a:rPr lang="en-US" b="1" dirty="0">
                <a:solidFill>
                  <a:srgbClr val="C00000"/>
                </a:solidFill>
                <a:latin typeface="Comic Sans MS" pitchFamily="66" charset="0"/>
              </a:rPr>
              <a:t> </a:t>
            </a:r>
            <a:r>
              <a:rPr lang="ru-RU" b="1" dirty="0" err="1">
                <a:solidFill>
                  <a:srgbClr val="FF0000"/>
                </a:solidFill>
                <a:effectLst>
                  <a:outerShdw blurRad="38100" dist="38100" dir="2700000" algn="tl">
                    <a:srgbClr val="000000"/>
                  </a:outerShdw>
                </a:effectLst>
                <a:latin typeface="Comic Sans MS" pitchFamily="66" charset="0"/>
              </a:rPr>
              <a:t>red</a:t>
            </a:r>
            <a:r>
              <a:rPr lang="ru-RU" b="1" dirty="0">
                <a:solidFill>
                  <a:srgbClr val="FF0066"/>
                </a:solidFill>
                <a:latin typeface="Comic Sans MS" pitchFamily="66" charset="0"/>
              </a:rPr>
              <a:t>, </a:t>
            </a:r>
            <a:r>
              <a:rPr lang="ru-RU" b="1" dirty="0" err="1">
                <a:solidFill>
                  <a:schemeClr val="bg1"/>
                </a:solidFill>
                <a:effectLst>
                  <a:outerShdw blurRad="38100" dist="38100" dir="2700000" algn="tl">
                    <a:srgbClr val="000000"/>
                  </a:outerShdw>
                </a:effectLst>
                <a:latin typeface="Comic Sans MS" pitchFamily="66" charset="0"/>
              </a:rPr>
              <a:t>white</a:t>
            </a:r>
            <a:r>
              <a:rPr lang="ru-RU" b="1" dirty="0">
                <a:solidFill>
                  <a:srgbClr val="FF0066"/>
                </a:solidFill>
                <a:latin typeface="Comic Sans MS" pitchFamily="66" charset="0"/>
              </a:rPr>
              <a:t> </a:t>
            </a:r>
            <a:r>
              <a:rPr lang="ru-RU" b="1" dirty="0" err="1">
                <a:solidFill>
                  <a:srgbClr val="C00000"/>
                </a:solidFill>
                <a:latin typeface="Comic Sans MS" pitchFamily="66" charset="0"/>
              </a:rPr>
              <a:t>and</a:t>
            </a:r>
            <a:r>
              <a:rPr lang="ru-RU" b="1" dirty="0">
                <a:solidFill>
                  <a:srgbClr val="FF0066"/>
                </a:solidFill>
                <a:latin typeface="Comic Sans MS" pitchFamily="66" charset="0"/>
              </a:rPr>
              <a:t> </a:t>
            </a:r>
            <a:r>
              <a:rPr lang="ru-RU" b="1" dirty="0" err="1">
                <a:solidFill>
                  <a:schemeClr val="accent3"/>
                </a:solidFill>
                <a:effectLst>
                  <a:outerShdw blurRad="38100" dist="38100" dir="2700000" algn="tl">
                    <a:srgbClr val="000000"/>
                  </a:outerShdw>
                </a:effectLst>
                <a:latin typeface="Comic Sans MS" pitchFamily="66" charset="0"/>
              </a:rPr>
              <a:t>green</a:t>
            </a:r>
            <a:r>
              <a:rPr lang="ru-RU" b="1" dirty="0">
                <a:solidFill>
                  <a:schemeClr val="accent3"/>
                </a:solidFill>
                <a:latin typeface="Comic Sans MS" pitchFamily="66" charset="0"/>
              </a:rPr>
              <a:t>.</a:t>
            </a:r>
            <a:r>
              <a:rPr lang="ru-RU" b="1" dirty="0">
                <a:solidFill>
                  <a:srgbClr val="FF0066"/>
                </a:solidFill>
                <a:latin typeface="Comic Sans MS" pitchFamily="66" charset="0"/>
              </a:rPr>
              <a:t> </a:t>
            </a:r>
            <a:endParaRPr lang="en-US" b="1" dirty="0">
              <a:solidFill>
                <a:srgbClr val="FF0066"/>
              </a:solidFill>
              <a:latin typeface="Comic Sans MS" pitchFamily="66" charset="0"/>
            </a:endParaRPr>
          </a:p>
          <a:p>
            <a:pPr>
              <a:defRPr/>
            </a:pPr>
            <a:endParaRPr lang="ru-RU" dirty="0">
              <a:solidFill>
                <a:srgbClr val="FF0066"/>
              </a:solidFill>
            </a:endParaRPr>
          </a:p>
        </p:txBody>
      </p:sp>
      <p:pic>
        <p:nvPicPr>
          <p:cNvPr id="3" name="Picture 6" descr="bell01"/>
          <p:cNvPicPr>
            <a:picLocks noChangeAspect="1" noChangeArrowheads="1"/>
          </p:cNvPicPr>
          <p:nvPr/>
        </p:nvPicPr>
        <p:blipFill>
          <a:blip r:embed="rId2" cstate="print"/>
          <a:srcRect/>
          <a:stretch>
            <a:fillRect/>
          </a:stretch>
        </p:blipFill>
        <p:spPr bwMode="auto">
          <a:xfrm>
            <a:off x="683568" y="548680"/>
            <a:ext cx="1656184" cy="1830387"/>
          </a:xfrm>
          <a:prstGeom prst="rect">
            <a:avLst/>
          </a:prstGeom>
          <a:noFill/>
          <a:ln w="9525">
            <a:noFill/>
            <a:miter lim="800000"/>
            <a:headEnd/>
            <a:tailEnd/>
          </a:ln>
        </p:spPr>
      </p:pic>
      <p:sp>
        <p:nvSpPr>
          <p:cNvPr id="4" name="Скругленный прямоугольник 3"/>
          <p:cNvSpPr/>
          <p:nvPr/>
        </p:nvSpPr>
        <p:spPr>
          <a:xfrm>
            <a:off x="6948264" y="620688"/>
            <a:ext cx="1656000" cy="1656000"/>
          </a:xfrm>
          <a:prstGeom prst="roundRect">
            <a:avLst>
              <a:gd name="adj" fmla="val 1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pic>
        <p:nvPicPr>
          <p:cNvPr id="5" name="Picture 6" descr="novogodcom36"/>
          <p:cNvPicPr>
            <a:picLocks noChangeAspect="1" noChangeArrowheads="1"/>
          </p:cNvPicPr>
          <p:nvPr/>
        </p:nvPicPr>
        <p:blipFill>
          <a:blip r:embed="rId4" cstate="email"/>
          <a:srcRect/>
          <a:stretch>
            <a:fillRect/>
          </a:stretch>
        </p:blipFill>
        <p:spPr bwMode="auto">
          <a:xfrm>
            <a:off x="6948264" y="3717032"/>
            <a:ext cx="1692000" cy="2571625"/>
          </a:xfrm>
          <a:prstGeom prst="rect">
            <a:avLst/>
          </a:prstGeom>
          <a:noFill/>
          <a:ln w="9525">
            <a:solidFill>
              <a:srgbClr val="006600"/>
            </a:solidFill>
            <a:miter lim="800000"/>
            <a:headEnd/>
            <a:tailEnd/>
          </a:ln>
        </p:spPr>
      </p:pic>
    </p:spTree>
    <p:extLst>
      <p:ext uri="{BB962C8B-B14F-4D97-AF65-F5344CB8AC3E}">
        <p14:creationId xmlns:p14="http://schemas.microsoft.com/office/powerpoint/2010/main" val="373391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Елена\Pictures\g39134[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157192"/>
            <a:ext cx="1296000" cy="12260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mycommentcodes.com/comments/merry-christmas/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183069">
            <a:off x="410171" y="810763"/>
            <a:ext cx="1620000" cy="14902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mg.labirint.ru/images/comments_pic/0935/01labnsjc1251581706.jpg"/>
          <p:cNvPicPr>
            <a:picLocks noChangeAspect="1" noChangeArrowheads="1"/>
          </p:cNvPicPr>
          <p:nvPr/>
        </p:nvPicPr>
        <p:blipFill rotWithShape="1">
          <a:blip r:embed="rId4">
            <a:extLst>
              <a:ext uri="{28A0092B-C50C-407E-A947-70E740481C1C}">
                <a14:useLocalDpi xmlns:a14="http://schemas.microsoft.com/office/drawing/2010/main" val="0"/>
              </a:ext>
            </a:extLst>
          </a:blip>
          <a:srcRect r="1283"/>
          <a:stretch/>
        </p:blipFill>
        <p:spPr bwMode="auto">
          <a:xfrm>
            <a:off x="2123728" y="908720"/>
            <a:ext cx="4908280" cy="532859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charlesbridge.com/client/client_images/spreads/jingle_bells_spread.jpg"/>
          <p:cNvPicPr>
            <a:picLocks noChangeAspect="1" noChangeArrowheads="1"/>
          </p:cNvPicPr>
          <p:nvPr/>
        </p:nvPicPr>
        <p:blipFill rotWithShape="1">
          <a:blip r:embed="rId5">
            <a:extLst>
              <a:ext uri="{28A0092B-C50C-407E-A947-70E740481C1C}">
                <a14:useLocalDpi xmlns:a14="http://schemas.microsoft.com/office/drawing/2010/main" val="0"/>
              </a:ext>
            </a:extLst>
          </a:blip>
          <a:srcRect l="6068" t="10008"/>
          <a:stretch/>
        </p:blipFill>
        <p:spPr bwMode="auto">
          <a:xfrm>
            <a:off x="5148064" y="1484784"/>
            <a:ext cx="1727976" cy="146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48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476671"/>
            <a:ext cx="4968552" cy="4216539"/>
          </a:xfrm>
          <a:prstGeom prst="rect">
            <a:avLst/>
          </a:prstGeom>
        </p:spPr>
        <p:txBody>
          <a:bodyPr wrap="square">
            <a:spAutoFit/>
          </a:bodyPr>
          <a:lstStyle/>
          <a:p>
            <a:pPr algn="ctr"/>
            <a:r>
              <a:rPr lang="en-US" sz="2800" b="1" dirty="0" smtClean="0">
                <a:solidFill>
                  <a:schemeClr val="accent3">
                    <a:lumMod val="50000"/>
                  </a:schemeClr>
                </a:solidFill>
                <a:latin typeface="Algerian" pitchFamily="82" charset="0"/>
              </a:rPr>
              <a:t>New Year</a:t>
            </a:r>
          </a:p>
          <a:p>
            <a:pPr algn="ctr"/>
            <a:endParaRPr lang="en-US" sz="2000" b="1" dirty="0" smtClean="0">
              <a:solidFill>
                <a:srgbClr val="C00000"/>
              </a:solidFill>
              <a:latin typeface="Comic Sans MS" pitchFamily="66" charset="0"/>
            </a:endParaRPr>
          </a:p>
          <a:p>
            <a:pPr algn="ctr"/>
            <a:r>
              <a:rPr lang="en-US" b="1" dirty="0" smtClean="0">
                <a:solidFill>
                  <a:srgbClr val="C00000"/>
                </a:solidFill>
                <a:latin typeface="Comic Sans MS" pitchFamily="66" charset="0"/>
              </a:rPr>
              <a:t>   New Year’s Eve all British celebrate on the 31st of December. Most people see with friends and relatives. </a:t>
            </a:r>
          </a:p>
          <a:p>
            <a:pPr algn="ctr"/>
            <a:r>
              <a:rPr lang="en-US" b="1" dirty="0" smtClean="0">
                <a:solidFill>
                  <a:srgbClr val="C00000"/>
                </a:solidFill>
                <a:latin typeface="Comic Sans MS" pitchFamily="66" charset="0"/>
              </a:rPr>
              <a:t>At midnight they  sings New Year songs and wishes a happy New Year. Every year the people of Norway give the city of London a present – a big Christmas tree</a:t>
            </a:r>
          </a:p>
          <a:p>
            <a:pPr algn="ctr"/>
            <a:r>
              <a:rPr lang="en-US" b="1" dirty="0" smtClean="0">
                <a:solidFill>
                  <a:srgbClr val="C00000"/>
                </a:solidFill>
                <a:latin typeface="Comic Sans MS" pitchFamily="66" charset="0"/>
              </a:rPr>
              <a:t>Some people make New Year Resolutions</a:t>
            </a:r>
            <a:r>
              <a:rPr lang="ru-RU" b="1" dirty="0" smtClean="0">
                <a:solidFill>
                  <a:srgbClr val="C00000"/>
                </a:solidFill>
                <a:latin typeface="Comic Sans MS" pitchFamily="66" charset="0"/>
              </a:rPr>
              <a:t>:</a:t>
            </a:r>
            <a:endParaRPr lang="en-US" b="1" dirty="0" smtClean="0">
              <a:solidFill>
                <a:srgbClr val="C00000"/>
              </a:solidFill>
              <a:latin typeface="Comic Sans MS" pitchFamily="66" charset="0"/>
            </a:endParaRPr>
          </a:p>
          <a:p>
            <a:pPr marL="342900" indent="-342900" algn="ctr">
              <a:buFont typeface="Wingdings" pitchFamily="2" charset="2"/>
              <a:buChar char="v"/>
            </a:pPr>
            <a:r>
              <a:rPr lang="en-US" b="1" i="1" dirty="0" smtClean="0">
                <a:solidFill>
                  <a:srgbClr val="C00000"/>
                </a:solidFill>
                <a:latin typeface="Comic Sans MS" pitchFamily="66" charset="0"/>
              </a:rPr>
              <a:t>I'll get up early every morning next year.</a:t>
            </a:r>
          </a:p>
          <a:p>
            <a:pPr marL="342900" indent="-342900" algn="ctr">
              <a:buFont typeface="Wingdings" pitchFamily="2" charset="2"/>
              <a:buChar char="v"/>
            </a:pPr>
            <a:r>
              <a:rPr lang="en-US" b="1" i="1" dirty="0" smtClean="0">
                <a:solidFill>
                  <a:srgbClr val="C00000"/>
                </a:solidFill>
                <a:latin typeface="Comic Sans MS" pitchFamily="66" charset="0"/>
              </a:rPr>
              <a:t>I'll clean, my shoes every day</a:t>
            </a:r>
            <a:r>
              <a:rPr lang="en-US" sz="2000" b="1" i="1" dirty="0" smtClean="0">
                <a:solidFill>
                  <a:srgbClr val="C00000"/>
                </a:solidFill>
                <a:latin typeface="Comic Sans MS" pitchFamily="66" charset="0"/>
              </a:rPr>
              <a:t>.</a:t>
            </a:r>
            <a:endParaRPr lang="ru-RU" sz="2000" b="1" i="1" dirty="0" smtClean="0">
              <a:solidFill>
                <a:srgbClr val="C00000"/>
              </a:solidFill>
              <a:latin typeface="Comic Sans MS" pitchFamily="66" charset="0"/>
            </a:endParaRPr>
          </a:p>
          <a:p>
            <a:pPr algn="ctr"/>
            <a:endParaRPr lang="en-US" sz="2000" dirty="0">
              <a:solidFill>
                <a:schemeClr val="accent2"/>
              </a:solidFill>
              <a:latin typeface="Comic Sans MS" pitchFamily="66" charset="0"/>
            </a:endParaRPr>
          </a:p>
        </p:txBody>
      </p:sp>
      <p:pic>
        <p:nvPicPr>
          <p:cNvPr id="9218" name="Picture 2" descr="http://cs4455.userapi.com/u6537499/-14/x_9e7cf5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021229"/>
            <a:ext cx="2664000" cy="231783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img1.liveinternet.ru/images/attach/c/4/80/467/80467925_Merry_Cristmas2010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76672"/>
            <a:ext cx="2592000" cy="3024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Елена\Pictures\81602227_large_bestgifnarodru_1019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933056"/>
            <a:ext cx="520065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948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888" y="1412776"/>
            <a:ext cx="4752528" cy="4278094"/>
          </a:xfrm>
          <a:prstGeom prst="rect">
            <a:avLst/>
          </a:prstGeom>
          <a:noFill/>
        </p:spPr>
        <p:txBody>
          <a:bodyPr wrap="square" rtlCol="0">
            <a:spAutoFit/>
          </a:bodyPr>
          <a:lstStyle/>
          <a:p>
            <a:pPr algn="ctr"/>
            <a:r>
              <a:rPr lang="en-US" sz="3200" b="1" dirty="0" smtClean="0">
                <a:solidFill>
                  <a:srgbClr val="FF0000"/>
                </a:solidFill>
                <a:latin typeface="Algerian" pitchFamily="82" charset="0"/>
              </a:rPr>
              <a:t>St. Valentine’s day</a:t>
            </a:r>
            <a:endParaRPr lang="ru-RU" sz="3200" b="1" dirty="0" smtClean="0">
              <a:solidFill>
                <a:srgbClr val="FF0000"/>
              </a:solidFill>
              <a:latin typeface="Comic Sans MS" pitchFamily="66" charset="0"/>
            </a:endParaRPr>
          </a:p>
          <a:p>
            <a:pPr algn="ctr"/>
            <a:endParaRPr lang="en-US" sz="2000" b="1" dirty="0" smtClean="0">
              <a:solidFill>
                <a:srgbClr val="CC0066"/>
              </a:solidFill>
              <a:latin typeface="Comic Sans MS" pitchFamily="66" charset="0"/>
            </a:endParaRPr>
          </a:p>
          <a:p>
            <a:pPr algn="ctr"/>
            <a:r>
              <a:rPr lang="en-US" sz="2000" b="1" dirty="0" smtClean="0">
                <a:solidFill>
                  <a:srgbClr val="CC0066"/>
                </a:solidFill>
                <a:latin typeface="Comic Sans MS" pitchFamily="66" charset="0"/>
              </a:rPr>
              <a:t> On the 14th of February there is St. Valentine’s Day. People send Valentine’s cards to someone they love. Usually they don’t sing them – you must guess who sent cards to you. On this day, people send Valentine cards to their husbands, wives, girlfriends and boyfriends. You can also send a card to a person you do not know.</a:t>
            </a:r>
            <a:r>
              <a:rPr lang="ru-RU" sz="2000" b="1" dirty="0" smtClean="0">
                <a:solidFill>
                  <a:srgbClr val="CC0066"/>
                </a:solidFill>
                <a:latin typeface="Comic Sans MS" pitchFamily="66" charset="0"/>
              </a:rPr>
              <a:t> </a:t>
            </a:r>
          </a:p>
          <a:p>
            <a:pPr algn="ctr"/>
            <a:endParaRPr lang="en-US" sz="2000" b="1" dirty="0">
              <a:solidFill>
                <a:srgbClr val="CC0066"/>
              </a:solidFill>
              <a:latin typeface="Comic Sans MS" pitchFamily="66" charset="0"/>
            </a:endParaRPr>
          </a:p>
        </p:txBody>
      </p:sp>
      <p:pic>
        <p:nvPicPr>
          <p:cNvPr id="5122" name="Picture 2" descr="D:\СОШ№19 МаМА\Картинки\с днем св. вал..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08720"/>
            <a:ext cx="3600400" cy="381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156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1268760"/>
            <a:ext cx="4536504" cy="584775"/>
          </a:xfrm>
          <a:prstGeom prst="rect">
            <a:avLst/>
          </a:prstGeom>
          <a:noFill/>
        </p:spPr>
        <p:txBody>
          <a:bodyPr wrap="square" rtlCol="0">
            <a:spAutoFit/>
          </a:bodyPr>
          <a:lstStyle/>
          <a:p>
            <a:pPr algn="ctr"/>
            <a:r>
              <a:rPr lang="en-US" sz="3200" b="1" dirty="0">
                <a:solidFill>
                  <a:srgbClr val="00B050"/>
                </a:solidFill>
                <a:latin typeface="Algerian" pitchFamily="82" charset="0"/>
              </a:rPr>
              <a:t>ST. PARTRICK`S DAY</a:t>
            </a:r>
            <a:endParaRPr lang="ru-RU" sz="3200" b="1" dirty="0">
              <a:solidFill>
                <a:srgbClr val="00B050"/>
              </a:solidFill>
            </a:endParaRPr>
          </a:p>
        </p:txBody>
      </p:sp>
      <p:sp>
        <p:nvSpPr>
          <p:cNvPr id="5" name="Прямоугольник 4"/>
          <p:cNvSpPr/>
          <p:nvPr/>
        </p:nvSpPr>
        <p:spPr>
          <a:xfrm>
            <a:off x="1979712" y="1988840"/>
            <a:ext cx="4392488" cy="3139321"/>
          </a:xfrm>
          <a:prstGeom prst="rect">
            <a:avLst/>
          </a:prstGeom>
        </p:spPr>
        <p:txBody>
          <a:bodyPr wrap="square">
            <a:spAutoFit/>
          </a:bodyPr>
          <a:lstStyle/>
          <a:p>
            <a:pPr algn="ctr"/>
            <a:endParaRPr lang="en-US" b="1" dirty="0" smtClean="0">
              <a:solidFill>
                <a:srgbClr val="C00000"/>
              </a:solidFill>
              <a:latin typeface="Comic Sans MS" pitchFamily="66" charset="0"/>
            </a:endParaRPr>
          </a:p>
          <a:p>
            <a:pPr algn="ctr"/>
            <a:endParaRPr lang="en-US" b="1" dirty="0" smtClean="0">
              <a:solidFill>
                <a:srgbClr val="C00000"/>
              </a:solidFill>
              <a:latin typeface="Comic Sans MS" pitchFamily="66" charset="0"/>
            </a:endParaRPr>
          </a:p>
          <a:p>
            <a:pPr algn="ctr"/>
            <a:r>
              <a:rPr lang="en-US" b="1" dirty="0" smtClean="0">
                <a:solidFill>
                  <a:srgbClr val="C00000"/>
                </a:solidFill>
                <a:latin typeface="Comic Sans MS" pitchFamily="66" charset="0"/>
              </a:rPr>
              <a:t>The </a:t>
            </a:r>
            <a:r>
              <a:rPr lang="en-US" b="1" dirty="0">
                <a:solidFill>
                  <a:srgbClr val="C00000"/>
                </a:solidFill>
                <a:latin typeface="Comic Sans MS" pitchFamily="66" charset="0"/>
              </a:rPr>
              <a:t>17th of March is a national holiday in Ireland – St. Patrick’s day. On that day people wear a shamrock. A shamrock is a plant with three leaves. It is the national symbol of Ireland. </a:t>
            </a:r>
            <a:endParaRPr lang="ru-RU" b="1" dirty="0">
              <a:solidFill>
                <a:srgbClr val="C00000"/>
              </a:solidFill>
              <a:latin typeface="Comic Sans MS" pitchFamily="66" charset="0"/>
            </a:endParaRPr>
          </a:p>
          <a:p>
            <a:pPr algn="ctr"/>
            <a:r>
              <a:rPr lang="en-US" b="1" dirty="0">
                <a:solidFill>
                  <a:srgbClr val="C00000"/>
                </a:solidFill>
                <a:latin typeface="Comic Sans MS" pitchFamily="66" charset="0"/>
              </a:rPr>
              <a:t>St. Patrick was a man who had wonderful power. He cleared Ireland of snakes</a:t>
            </a:r>
            <a:endParaRPr lang="ru-RU" b="1" dirty="0">
              <a:solidFill>
                <a:srgbClr val="C00000"/>
              </a:solidFill>
              <a:latin typeface="Comic Sans MS" pitchFamily="66" charset="0"/>
            </a:endParaRPr>
          </a:p>
        </p:txBody>
      </p:sp>
      <p:pic>
        <p:nvPicPr>
          <p:cNvPr id="1026" name="Picture 2" descr="C:\Users\Елена\Pictures\1068794euyo182v4w[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2916000" cy="16655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Елена\Pictures\56605361_1268876883_lepclover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509120"/>
            <a:ext cx="2412000" cy="193526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28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987</Words>
  <Application>Microsoft Office PowerPoint</Application>
  <PresentationFormat>Экран (4:3)</PresentationFormat>
  <Paragraphs>247</Paragraphs>
  <Slides>18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SPEAKING Imagine that you’re reporters and you are to make a story  about one of the holidays.  Work in small groups. Choose any card you like and make sentences using these phrases. You have three minutes to finish them so try to do it as quickly as you can. </vt:lpstr>
      <vt:lpstr>  SPEAKING Imagine that you’re reporters and you are to make a story  about one of the holidays.  Work in small groups. Choose any card you like and make sentences using these phrases. You have three minutes to finish them so try to do it as quickly as you can.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Traditions,Holidays,Festivals</dc:title>
  <dc:creator>Елена</dc:creator>
  <cp:lastModifiedBy>Елена</cp:lastModifiedBy>
  <cp:revision>120</cp:revision>
  <dcterms:created xsi:type="dcterms:W3CDTF">2013-02-18T14:45:01Z</dcterms:created>
  <dcterms:modified xsi:type="dcterms:W3CDTF">2013-03-10T10:44:25Z</dcterms:modified>
</cp:coreProperties>
</file>